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Anton"/>
      <p:regular r:id="rId31"/>
    </p:embeddedFont>
    <p:embeddedFont>
      <p:font typeface="Manrope"/>
      <p:regular r:id="rId32"/>
      <p:bold r:id="rId33"/>
    </p:embeddedFont>
    <p:embeddedFont>
      <p:font typeface="Montserrat Light"/>
      <p:regular r:id="rId34"/>
      <p:bold r:id="rId35"/>
      <p:italic r:id="rId36"/>
      <p:boldItalic r:id="rId37"/>
    </p:embeddedFont>
    <p:embeddedFont>
      <p:font typeface="Montserrat Thin"/>
      <p:regular r:id="rId38"/>
      <p:bold r:id="rId39"/>
      <p:italic r:id="rId40"/>
      <p:boldItalic r:id="rId41"/>
    </p:embeddedFont>
    <p:embeddedFont>
      <p:font typeface="Roboto Serif"/>
      <p:regular r:id="rId42"/>
      <p:bold r:id="rId43"/>
      <p:italic r:id="rId44"/>
      <p:boldItalic r:id="rId45"/>
    </p:embeddedFont>
    <p:embeddedFont>
      <p:font typeface="Montserrat SemiBold"/>
      <p:regular r:id="rId46"/>
      <p:bold r:id="rId47"/>
      <p:italic r:id="rId48"/>
      <p:boldItalic r:id="rId49"/>
    </p:embeddedFont>
    <p:embeddedFont>
      <p:font typeface="Roboto"/>
      <p:regular r:id="rId50"/>
      <p:bold r:id="rId51"/>
      <p:italic r:id="rId52"/>
      <p:boldItalic r:id="rId53"/>
    </p:embeddedFont>
    <p:embeddedFont>
      <p:font typeface="Montserrat Black"/>
      <p:bold r:id="rId54"/>
      <p:boldItalic r:id="rId55"/>
    </p:embeddedFont>
    <p:embeddedFont>
      <p:font typeface="Montserrat"/>
      <p:regular r:id="rId56"/>
      <p:bold r:id="rId57"/>
      <p:italic r:id="rId58"/>
      <p:boldItalic r:id="rId59"/>
    </p:embeddedFont>
    <p:embeddedFont>
      <p:font typeface="Noto Sans"/>
      <p:regular r:id="rId60"/>
      <p:bold r:id="rId61"/>
      <p:italic r:id="rId62"/>
      <p:boldItalic r:id="rId63"/>
    </p:embeddedFont>
    <p:embeddedFont>
      <p:font typeface="Loved by the King"/>
      <p:regular r:id="rId64"/>
    </p:embeddedFont>
    <p:embeddedFont>
      <p:font typeface="Montserrat Medium"/>
      <p:regular r:id="rId65"/>
      <p:bold r:id="rId66"/>
      <p:italic r:id="rId67"/>
      <p:boldItalic r:id="rId68"/>
    </p:embeddedFont>
    <p:embeddedFont>
      <p:font typeface="Montserrat ExtraBold"/>
      <p:bold r:id="rId69"/>
      <p:boldItalic r:id="rId70"/>
    </p:embeddedFont>
    <p:embeddedFont>
      <p:font typeface="PT Sans"/>
      <p:regular r:id="rId71"/>
      <p:bold r:id="rId72"/>
      <p:italic r:id="rId73"/>
      <p:boldItalic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Linoy Tsaba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FBE9B7E-9463-4314-A73E-65ACB8227FAC}">
  <a:tblStyle styleId="{AFBE9B7E-9463-4314-A73E-65ACB8227FA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MontserratThin-italic.fntdata"/><Relationship Id="rId42" Type="http://schemas.openxmlformats.org/officeDocument/2006/relationships/font" Target="fonts/RobotoSerif-regular.fntdata"/><Relationship Id="rId41" Type="http://schemas.openxmlformats.org/officeDocument/2006/relationships/font" Target="fonts/MontserratThin-boldItalic.fntdata"/><Relationship Id="rId44" Type="http://schemas.openxmlformats.org/officeDocument/2006/relationships/font" Target="fonts/RobotoSerif-italic.fntdata"/><Relationship Id="rId43" Type="http://schemas.openxmlformats.org/officeDocument/2006/relationships/font" Target="fonts/RobotoSerif-bold.fntdata"/><Relationship Id="rId46" Type="http://schemas.openxmlformats.org/officeDocument/2006/relationships/font" Target="fonts/MontserratSemiBold-regular.fntdata"/><Relationship Id="rId45" Type="http://schemas.openxmlformats.org/officeDocument/2006/relationships/font" Target="fonts/RobotoSerif-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48" Type="http://schemas.openxmlformats.org/officeDocument/2006/relationships/font" Target="fonts/MontserratSemiBold-italic.fntdata"/><Relationship Id="rId47" Type="http://schemas.openxmlformats.org/officeDocument/2006/relationships/font" Target="fonts/MontserratSemiBold-bold.fntdata"/><Relationship Id="rId49" Type="http://schemas.openxmlformats.org/officeDocument/2006/relationships/font" Target="fonts/MontserratSemiBold-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TSans-italic.fntdata"/><Relationship Id="rId72" Type="http://schemas.openxmlformats.org/officeDocument/2006/relationships/font" Target="fonts/PTSans-bold.fntdata"/><Relationship Id="rId31" Type="http://schemas.openxmlformats.org/officeDocument/2006/relationships/font" Target="fonts/Anton-regular.fntdata"/><Relationship Id="rId30" Type="http://schemas.openxmlformats.org/officeDocument/2006/relationships/slide" Target="slides/slide24.xml"/><Relationship Id="rId74" Type="http://schemas.openxmlformats.org/officeDocument/2006/relationships/font" Target="fonts/PTSans-boldItalic.fntdata"/><Relationship Id="rId33" Type="http://schemas.openxmlformats.org/officeDocument/2006/relationships/font" Target="fonts/Manrope-bold.fntdata"/><Relationship Id="rId32" Type="http://schemas.openxmlformats.org/officeDocument/2006/relationships/font" Target="fonts/Manrope-regular.fntdata"/><Relationship Id="rId35" Type="http://schemas.openxmlformats.org/officeDocument/2006/relationships/font" Target="fonts/MontserratLight-bold.fntdata"/><Relationship Id="rId34" Type="http://schemas.openxmlformats.org/officeDocument/2006/relationships/font" Target="fonts/MontserratLight-regular.fntdata"/><Relationship Id="rId71" Type="http://schemas.openxmlformats.org/officeDocument/2006/relationships/font" Target="fonts/PTSans-regular.fntdata"/><Relationship Id="rId70" Type="http://schemas.openxmlformats.org/officeDocument/2006/relationships/font" Target="fonts/MontserratExtraBold-boldItalic.fntdata"/><Relationship Id="rId37" Type="http://schemas.openxmlformats.org/officeDocument/2006/relationships/font" Target="fonts/MontserratLight-boldItalic.fntdata"/><Relationship Id="rId36" Type="http://schemas.openxmlformats.org/officeDocument/2006/relationships/font" Target="fonts/MontserratLight-italic.fntdata"/><Relationship Id="rId39" Type="http://schemas.openxmlformats.org/officeDocument/2006/relationships/font" Target="fonts/MontserratThin-bold.fntdata"/><Relationship Id="rId38" Type="http://schemas.openxmlformats.org/officeDocument/2006/relationships/font" Target="fonts/MontserratThin-regular.fntdata"/><Relationship Id="rId62" Type="http://schemas.openxmlformats.org/officeDocument/2006/relationships/font" Target="fonts/NotoSans-italic.fntdata"/><Relationship Id="rId61" Type="http://schemas.openxmlformats.org/officeDocument/2006/relationships/font" Target="fonts/NotoSans-bold.fntdata"/><Relationship Id="rId20" Type="http://schemas.openxmlformats.org/officeDocument/2006/relationships/slide" Target="slides/slide14.xml"/><Relationship Id="rId64" Type="http://schemas.openxmlformats.org/officeDocument/2006/relationships/font" Target="fonts/LovedbytheKing-regular.fntdata"/><Relationship Id="rId63" Type="http://schemas.openxmlformats.org/officeDocument/2006/relationships/font" Target="fonts/NotoSans-boldItalic.fntdata"/><Relationship Id="rId22" Type="http://schemas.openxmlformats.org/officeDocument/2006/relationships/slide" Target="slides/slide16.xml"/><Relationship Id="rId66" Type="http://schemas.openxmlformats.org/officeDocument/2006/relationships/font" Target="fonts/MontserratMedium-bold.fntdata"/><Relationship Id="rId21" Type="http://schemas.openxmlformats.org/officeDocument/2006/relationships/slide" Target="slides/slide15.xml"/><Relationship Id="rId65" Type="http://schemas.openxmlformats.org/officeDocument/2006/relationships/font" Target="fonts/MontserratMedium-regular.fntdata"/><Relationship Id="rId24" Type="http://schemas.openxmlformats.org/officeDocument/2006/relationships/slide" Target="slides/slide18.xml"/><Relationship Id="rId68" Type="http://schemas.openxmlformats.org/officeDocument/2006/relationships/font" Target="fonts/MontserratMedium-boldItalic.fntdata"/><Relationship Id="rId23" Type="http://schemas.openxmlformats.org/officeDocument/2006/relationships/slide" Target="slides/slide17.xml"/><Relationship Id="rId67" Type="http://schemas.openxmlformats.org/officeDocument/2006/relationships/font" Target="fonts/MontserratMedium-italic.fntdata"/><Relationship Id="rId60" Type="http://schemas.openxmlformats.org/officeDocument/2006/relationships/font" Target="fonts/NotoSans-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MontserratExtraBold-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bold.fntdata"/><Relationship Id="rId50" Type="http://schemas.openxmlformats.org/officeDocument/2006/relationships/font" Target="fonts/Roboto-regular.fntdata"/><Relationship Id="rId53" Type="http://schemas.openxmlformats.org/officeDocument/2006/relationships/font" Target="fonts/Roboto-boldItalic.fntdata"/><Relationship Id="rId52" Type="http://schemas.openxmlformats.org/officeDocument/2006/relationships/font" Target="fonts/Roboto-italic.fntdata"/><Relationship Id="rId11" Type="http://schemas.openxmlformats.org/officeDocument/2006/relationships/slide" Target="slides/slide5.xml"/><Relationship Id="rId55" Type="http://schemas.openxmlformats.org/officeDocument/2006/relationships/font" Target="fonts/MontserratBlack-boldItalic.fntdata"/><Relationship Id="rId10" Type="http://schemas.openxmlformats.org/officeDocument/2006/relationships/slide" Target="slides/slide4.xml"/><Relationship Id="rId54" Type="http://schemas.openxmlformats.org/officeDocument/2006/relationships/font" Target="fonts/MontserratBlack-bold.fntdata"/><Relationship Id="rId13" Type="http://schemas.openxmlformats.org/officeDocument/2006/relationships/slide" Target="slides/slide7.xml"/><Relationship Id="rId57" Type="http://schemas.openxmlformats.org/officeDocument/2006/relationships/font" Target="fonts/Montserrat-bold.fntdata"/><Relationship Id="rId12" Type="http://schemas.openxmlformats.org/officeDocument/2006/relationships/slide" Target="slides/slide6.xml"/><Relationship Id="rId56" Type="http://schemas.openxmlformats.org/officeDocument/2006/relationships/font" Target="fonts/Montserrat-regular.fntdata"/><Relationship Id="rId15" Type="http://schemas.openxmlformats.org/officeDocument/2006/relationships/slide" Target="slides/slide9.xml"/><Relationship Id="rId59" Type="http://schemas.openxmlformats.org/officeDocument/2006/relationships/font" Target="fonts/Montserrat-boldItalic.fntdata"/><Relationship Id="rId14" Type="http://schemas.openxmlformats.org/officeDocument/2006/relationships/slide" Target="slides/slide8.xml"/><Relationship Id="rId58" Type="http://schemas.openxmlformats.org/officeDocument/2006/relationships/font" Target="fonts/Montserrat-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2-21T21:05:06.094">
    <p:pos x="6000" y="0"/>
    <p:text>add qr code to first colab</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4-02-21T21:05:55.611">
    <p:pos x="6000" y="0"/>
    <p:text>add qr code to 2nd colab</p:text>
  </p:cm>
</p: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png>
</file>

<file path=ppt/media/image20.gif>
</file>

<file path=ppt/media/image21.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2106.09685" TargetMode="External"/><Relationship Id="rId3" Type="http://schemas.openxmlformats.org/officeDocument/2006/relationships/hyperlink" Target="https://arxiv.org/abs/2112.10752"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rxiv.org/abs/2208.01618"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1" name="Google Shape;162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2b47b0d225d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2b47b0d225d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D0D0D"/>
                </a:solidFill>
                <a:latin typeface="Roboto"/>
                <a:ea typeface="Roboto"/>
                <a:cs typeface="Roboto"/>
                <a:sym typeface="Roboto"/>
              </a:rPr>
              <a:t>introduces a method to personalize text-to-image diffusion models, allowing them to synthesize novel images of a subject from a few reference images. By fine-tuning a pretrained model to associate a unique identifier with the subject, the model can generate photorealistic images of the subject in various contexts not seen in the reference set. Leveraging a new autogenous class-specific prior preservation loss enables diverse synthesis of the subject across different scenes, poses, views, and lighting conditions while preserving key features.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1" name="Shape 1711"/>
        <p:cNvGrpSpPr/>
        <p:nvPr/>
      </p:nvGrpSpPr>
      <p:grpSpPr>
        <a:xfrm>
          <a:off x="0" y="0"/>
          <a:ext cx="0" cy="0"/>
          <a:chOff x="0" y="0"/>
          <a:chExt cx="0" cy="0"/>
        </a:xfrm>
      </p:grpSpPr>
      <p:sp>
        <p:nvSpPr>
          <p:cNvPr id="1712" name="Google Shape;1712;g1f211591c1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3" name="Google Shape;1713;g1f211591c1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D0D0D"/>
                </a:solidFill>
                <a:latin typeface="Roboto"/>
                <a:ea typeface="Roboto"/>
                <a:cs typeface="Roboto"/>
                <a:sym typeface="Roboto"/>
              </a:rPr>
              <a:t>introduces a method to personalize text-to-image diffusion models, allowing them to synthesize novel images of a subject from a few reference images. By fine-tuning a pretrained model to associate a unique identifier with the subject, the model can generate photorealistic images of the subject in various contexts not seen in the reference set. Leveraging a new autogenous class-specific prior preservation loss enables diverse synthesis of the subject across different scenes, poses, views, and lighting conditions while preserving key features.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8" name="Shape 1718"/>
        <p:cNvGrpSpPr/>
        <p:nvPr/>
      </p:nvGrpSpPr>
      <p:grpSpPr>
        <a:xfrm>
          <a:off x="0" y="0"/>
          <a:ext cx="0" cy="0"/>
          <a:chOff x="0" y="0"/>
          <a:chExt cx="0" cy="0"/>
        </a:xfrm>
      </p:grpSpPr>
      <p:sp>
        <p:nvSpPr>
          <p:cNvPr id="1719" name="Google Shape;1719;g2b47b0d225d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0" name="Google Shape;1720;g2b47b0d225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a:t>
            </a:r>
            <a:r>
              <a:rPr lang="en" sz="1350" u="sng">
                <a:solidFill>
                  <a:schemeClr val="dk1"/>
                </a:solidFill>
                <a:latin typeface="Times New Roman"/>
                <a:ea typeface="Times New Roman"/>
                <a:cs typeface="Times New Roman"/>
                <a:sym typeface="Times New Roman"/>
                <a:hlinkClick r:id="rId2">
                  <a:extLst>
                    <a:ext uri="{A12FA001-AC4F-418D-AE19-62706E023703}">
                      <ahyp:hlinkClr val="tx"/>
                    </a:ext>
                  </a:extLst>
                </a:hlinkClick>
              </a:rPr>
              <a:t>LoRA: Low-Rank Adaptation of Large Language Models</a:t>
            </a:r>
            <a:r>
              <a:rPr lang="en" sz="1350">
                <a:solidFill>
                  <a:srgbClr val="111827"/>
                </a:solidFill>
                <a:latin typeface="Times New Roman"/>
                <a:ea typeface="Times New Roman"/>
                <a:cs typeface="Times New Roman"/>
                <a:sym typeface="Times New Roman"/>
              </a:rPr>
              <a:t> is a novel technique introduced by Microsoft researchers to deal with the problem of fine-tuning large-language models. </a:t>
            </a:r>
            <a:br>
              <a:rPr lang="en" sz="1350">
                <a:solidFill>
                  <a:srgbClr val="111827"/>
                </a:solidFill>
                <a:latin typeface="Times New Roman"/>
                <a:ea typeface="Times New Roman"/>
                <a:cs typeface="Times New Roman"/>
                <a:sym typeface="Times New Roman"/>
              </a:rPr>
            </a:br>
            <a:br>
              <a:rPr lang="en" sz="1350">
                <a:solidFill>
                  <a:srgbClr val="111827"/>
                </a:solidFill>
                <a:latin typeface="Times New Roman"/>
                <a:ea typeface="Times New Roman"/>
                <a:cs typeface="Times New Roman"/>
                <a:sym typeface="Times New Roman"/>
              </a:rPr>
            </a:br>
            <a:r>
              <a:rPr lang="en" sz="1350">
                <a:solidFill>
                  <a:srgbClr val="111827"/>
                </a:solidFill>
                <a:latin typeface="Times New Roman"/>
                <a:ea typeface="Times New Roman"/>
                <a:cs typeface="Times New Roman"/>
                <a:sym typeface="Times New Roman"/>
              </a:rPr>
              <a:t>2. LoRA proposes to freeze pre-trained model weights and inject trainable layers (</a:t>
            </a:r>
            <a:r>
              <a:rPr i="1" lang="en" sz="1350">
                <a:solidFill>
                  <a:srgbClr val="111827"/>
                </a:solidFill>
                <a:latin typeface="Times New Roman"/>
                <a:ea typeface="Times New Roman"/>
                <a:cs typeface="Times New Roman"/>
                <a:sym typeface="Times New Roman"/>
              </a:rPr>
              <a:t>rank-decomposition matrices</a:t>
            </a:r>
            <a:r>
              <a:rPr lang="en" sz="1350">
                <a:solidFill>
                  <a:srgbClr val="111827"/>
                </a:solidFill>
                <a:latin typeface="Times New Roman"/>
                <a:ea typeface="Times New Roman"/>
                <a:cs typeface="Times New Roman"/>
                <a:sym typeface="Times New Roman"/>
              </a:rPr>
              <a:t>) in each transformer block. This greatly reduces the number of trainable parameters and GPU memory requirements since gradients don't need to be computed for most model weights. </a:t>
            </a:r>
            <a:br>
              <a:rPr lang="en" sz="1350">
                <a:solidFill>
                  <a:srgbClr val="111827"/>
                </a:solidFill>
                <a:latin typeface="Times New Roman"/>
                <a:ea typeface="Times New Roman"/>
                <a:cs typeface="Times New Roman"/>
                <a:sym typeface="Times New Roman"/>
              </a:rPr>
            </a:br>
            <a:br>
              <a:rPr lang="en" sz="1350">
                <a:solidFill>
                  <a:srgbClr val="111827"/>
                </a:solidFill>
                <a:latin typeface="Times New Roman"/>
                <a:ea typeface="Times New Roman"/>
                <a:cs typeface="Times New Roman"/>
                <a:sym typeface="Times New Roman"/>
              </a:rPr>
            </a:br>
            <a:r>
              <a:rPr lang="en" sz="1350">
                <a:solidFill>
                  <a:srgbClr val="111827"/>
                </a:solidFill>
                <a:latin typeface="Times New Roman"/>
                <a:ea typeface="Times New Roman"/>
                <a:cs typeface="Times New Roman"/>
                <a:sym typeface="Times New Roman"/>
              </a:rPr>
              <a:t>3.The researchers found that by focusing on the Transformer attention blocks of large-language models, fine-tuning quality with LoRA was on par with full model fine-tuning while being much faster and requiring less compute.</a:t>
            </a:r>
            <a:br>
              <a:rPr lang="en" sz="1350">
                <a:solidFill>
                  <a:srgbClr val="111827"/>
                </a:solidFill>
                <a:latin typeface="Times New Roman"/>
                <a:ea typeface="Times New Roman"/>
                <a:cs typeface="Times New Roman"/>
                <a:sym typeface="Times New Roman"/>
              </a:rPr>
            </a:br>
            <a:br>
              <a:rPr lang="en" sz="1350">
                <a:solidFill>
                  <a:srgbClr val="111827"/>
                </a:solidFill>
                <a:latin typeface="Times New Roman"/>
                <a:ea typeface="Times New Roman"/>
                <a:cs typeface="Times New Roman"/>
                <a:sym typeface="Times New Roman"/>
              </a:rPr>
            </a:br>
            <a:r>
              <a:rPr lang="en" sz="1350">
                <a:solidFill>
                  <a:srgbClr val="111827"/>
                </a:solidFill>
                <a:highlight>
                  <a:srgbClr val="FFFFFF"/>
                </a:highlight>
                <a:latin typeface="Times New Roman"/>
                <a:ea typeface="Times New Roman"/>
                <a:cs typeface="Times New Roman"/>
                <a:sym typeface="Times New Roman"/>
              </a:rPr>
              <a:t>Even though LoRA was initially proposed for large-language models and demonstrated on transformer blocks, the technique can also be applied elsewhere. In the case of Stable Diffusion fine-tuning, LoRA can be applied to the cross-attention layers that relate the image representations with the prompts that describe them. The details of the following figure (taken from the </a:t>
            </a:r>
            <a:r>
              <a:rPr lang="en" sz="1350" u="sng">
                <a:solidFill>
                  <a:schemeClr val="dk1"/>
                </a:solidFill>
                <a:latin typeface="Times New Roman"/>
                <a:ea typeface="Times New Roman"/>
                <a:cs typeface="Times New Roman"/>
                <a:sym typeface="Times New Roman"/>
                <a:hlinkClick r:id="rId3">
                  <a:extLst>
                    <a:ext uri="{A12FA001-AC4F-418D-AE19-62706E023703}">
                      <ahyp:hlinkClr val="tx"/>
                    </a:ext>
                  </a:extLst>
                </a:hlinkClick>
              </a:rPr>
              <a:t>Stable Diffusion paper</a:t>
            </a:r>
            <a:r>
              <a:rPr lang="en" sz="1350">
                <a:solidFill>
                  <a:srgbClr val="111827"/>
                </a:solidFill>
                <a:highlight>
                  <a:srgbClr val="FFFFFF"/>
                </a:highlight>
                <a:latin typeface="Times New Roman"/>
                <a:ea typeface="Times New Roman"/>
                <a:cs typeface="Times New Roman"/>
                <a:sym typeface="Times New Roman"/>
              </a:rPr>
              <a:t>) are not important, just note that the yellow blocks are the ones in charge of building the relationship between image and text representations.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8" name="Shape 1728"/>
        <p:cNvGrpSpPr/>
        <p:nvPr/>
      </p:nvGrpSpPr>
      <p:grpSpPr>
        <a:xfrm>
          <a:off x="0" y="0"/>
          <a:ext cx="0" cy="0"/>
          <a:chOff x="0" y="0"/>
          <a:chExt cx="0" cy="0"/>
        </a:xfrm>
      </p:grpSpPr>
      <p:sp>
        <p:nvSpPr>
          <p:cNvPr id="1729" name="Google Shape;1729;g1f211591c1d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 name="Google Shape;1730;g1f211591c1d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8" name="Shape 1738"/>
        <p:cNvGrpSpPr/>
        <p:nvPr/>
      </p:nvGrpSpPr>
      <p:grpSpPr>
        <a:xfrm>
          <a:off x="0" y="0"/>
          <a:ext cx="0" cy="0"/>
          <a:chOff x="0" y="0"/>
          <a:chExt cx="0" cy="0"/>
        </a:xfrm>
      </p:grpSpPr>
      <p:sp>
        <p:nvSpPr>
          <p:cNvPr id="1739" name="Google Shape;1739;g1f211591c1d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0" name="Google Shape;1740;g1f211591c1d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1f211591c1d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1f211591c1d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9" name="Shape 1749"/>
        <p:cNvGrpSpPr/>
        <p:nvPr/>
      </p:nvGrpSpPr>
      <p:grpSpPr>
        <a:xfrm>
          <a:off x="0" y="0"/>
          <a:ext cx="0" cy="0"/>
          <a:chOff x="0" y="0"/>
          <a:chExt cx="0" cy="0"/>
        </a:xfrm>
      </p:grpSpPr>
      <p:sp>
        <p:nvSpPr>
          <p:cNvPr id="1750" name="Google Shape;1750;g1f211591c1d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1" name="Google Shape;1751;g1f211591c1d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6" name="Shape 1756"/>
        <p:cNvGrpSpPr/>
        <p:nvPr/>
      </p:nvGrpSpPr>
      <p:grpSpPr>
        <a:xfrm>
          <a:off x="0" y="0"/>
          <a:ext cx="0" cy="0"/>
          <a:chOff x="0" y="0"/>
          <a:chExt cx="0" cy="0"/>
        </a:xfrm>
      </p:grpSpPr>
      <p:sp>
        <p:nvSpPr>
          <p:cNvPr id="1757" name="Google Shape;1757;g1f211591c1d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8" name="Google Shape;1758;g1f211591c1d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2" name="Shape 1762"/>
        <p:cNvGrpSpPr/>
        <p:nvPr/>
      </p:nvGrpSpPr>
      <p:grpSpPr>
        <a:xfrm>
          <a:off x="0" y="0"/>
          <a:ext cx="0" cy="0"/>
          <a:chOff x="0" y="0"/>
          <a:chExt cx="0" cy="0"/>
        </a:xfrm>
      </p:grpSpPr>
      <p:sp>
        <p:nvSpPr>
          <p:cNvPr id="1763" name="Google Shape;1763;g1f211591c1d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4" name="Google Shape;1764;g1f211591c1d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8" name="Shape 1768"/>
        <p:cNvGrpSpPr/>
        <p:nvPr/>
      </p:nvGrpSpPr>
      <p:grpSpPr>
        <a:xfrm>
          <a:off x="0" y="0"/>
          <a:ext cx="0" cy="0"/>
          <a:chOff x="0" y="0"/>
          <a:chExt cx="0" cy="0"/>
        </a:xfrm>
      </p:grpSpPr>
      <p:sp>
        <p:nvSpPr>
          <p:cNvPr id="1769" name="Google Shape;1769;g1f211591c1d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0" name="Google Shape;1770;g1f211591c1d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6" name="Shape 1636"/>
        <p:cNvGrpSpPr/>
        <p:nvPr/>
      </p:nvGrpSpPr>
      <p:grpSpPr>
        <a:xfrm>
          <a:off x="0" y="0"/>
          <a:ext cx="0" cy="0"/>
          <a:chOff x="0" y="0"/>
          <a:chExt cx="0" cy="0"/>
        </a:xfrm>
      </p:grpSpPr>
      <p:sp>
        <p:nvSpPr>
          <p:cNvPr id="1637" name="Google Shape;1637;g2ad07e2f8d8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8" name="Google Shape;1638;g2ad07e2f8d8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D0D0D"/>
                </a:solidFill>
                <a:latin typeface="Roboto"/>
                <a:ea typeface="Roboto"/>
                <a:cs typeface="Roboto"/>
                <a:sym typeface="Roboto"/>
              </a:rPr>
              <a:t>Diffusion models achieve success through iterative refinement of the diffusion process, starting from random noise and gradually improving over multiple steps until an output image is produced. The model estimates how to progress from the current input to a denoised version at each step, correcting errors made in earlier stages during subsequent updates. Training involves loading training images, adding varying amounts of noise, feeding them into the model, evaluating its denoising performance, and updating model weights accordingly. Generating new images with a trained model involves starting with random input and iteratively refining it through the model, with sampling methods aiming to streamline this process for efficient image generation.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4" name="Shape 1774"/>
        <p:cNvGrpSpPr/>
        <p:nvPr/>
      </p:nvGrpSpPr>
      <p:grpSpPr>
        <a:xfrm>
          <a:off x="0" y="0"/>
          <a:ext cx="0" cy="0"/>
          <a:chOff x="0" y="0"/>
          <a:chExt cx="0" cy="0"/>
        </a:xfrm>
      </p:grpSpPr>
      <p:sp>
        <p:nvSpPr>
          <p:cNvPr id="1775" name="Google Shape;1775;g1f211591c1d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6" name="Google Shape;1776;g1f211591c1d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50">
                <a:solidFill>
                  <a:srgbClr val="111827"/>
                </a:solidFill>
                <a:latin typeface="Times New Roman"/>
                <a:ea typeface="Times New Roman"/>
                <a:cs typeface="Times New Roman"/>
                <a:sym typeface="Times New Roman"/>
              </a:rPr>
              <a:t>combines </a:t>
            </a:r>
            <a:r>
              <a:rPr lang="en" sz="1350" u="sng">
                <a:solidFill>
                  <a:srgbClr val="111827"/>
                </a:solidFill>
                <a:latin typeface="Times New Roman"/>
                <a:ea typeface="Times New Roman"/>
                <a:cs typeface="Times New Roman"/>
                <a:sym typeface="Times New Roman"/>
                <a:hlinkClick r:id="rId2">
                  <a:extLst>
                    <a:ext uri="{A12FA001-AC4F-418D-AE19-62706E023703}">
                      <ahyp:hlinkClr val="tx"/>
                    </a:ext>
                  </a:extLst>
                </a:hlinkClick>
              </a:rPr>
              <a:t>Textual Inversion</a:t>
            </a:r>
            <a:r>
              <a:rPr lang="en" sz="1350">
                <a:solidFill>
                  <a:srgbClr val="111827"/>
                </a:solidFill>
                <a:latin typeface="Times New Roman"/>
                <a:ea typeface="Times New Roman"/>
                <a:cs typeface="Times New Roman"/>
                <a:sym typeface="Times New Roman"/>
              </a:rPr>
              <a:t> with regular diffusion fine-tuning. For Dreambooth, it is customary that you provide a rare token to be your trigger word, say "an sks dog". However, those tokens usually have other semantic meaning associated with them and can affect your results. The sks example, popular in the community, is actually associated with a weapons brand.</a:t>
            </a:r>
            <a:endParaRPr sz="1350">
              <a:solidFill>
                <a:srgbClr val="111827"/>
              </a:solidFill>
              <a:latin typeface="Times New Roman"/>
              <a:ea typeface="Times New Roman"/>
              <a:cs typeface="Times New Roman"/>
              <a:sym typeface="Times New Roman"/>
            </a:endParaRPr>
          </a:p>
          <a:p>
            <a:pPr indent="0" lvl="0" marL="0" rtl="0" algn="l">
              <a:lnSpc>
                <a:spcPct val="115000"/>
              </a:lnSpc>
              <a:spcBef>
                <a:spcPts val="1800"/>
              </a:spcBef>
              <a:spcAft>
                <a:spcPts val="0"/>
              </a:spcAft>
              <a:buClr>
                <a:schemeClr val="dk1"/>
              </a:buClr>
              <a:buSzPts val="1100"/>
              <a:buFont typeface="Arial"/>
              <a:buNone/>
            </a:pPr>
            <a:r>
              <a:rPr lang="en" sz="1350">
                <a:solidFill>
                  <a:srgbClr val="111827"/>
                </a:solidFill>
                <a:latin typeface="Times New Roman"/>
                <a:ea typeface="Times New Roman"/>
                <a:cs typeface="Times New Roman"/>
                <a:sym typeface="Times New Roman"/>
              </a:rPr>
              <a:t>To tackle this issue, we insert new tokens into the text encoders of the model, instead of reusing existing ones. We then optimize the newly-inserted token embeddings to represent the new concept: that is Textual Inversion – we learn to represent the concept through new "words" in the embedding space. Once we obtain the new token and its embeddings to represent it, we can train our Dreambooth LoRA with those token embeddings to get the best of both worlds.</a:t>
            </a:r>
            <a:endParaRPr sz="1350">
              <a:solidFill>
                <a:srgbClr val="111827"/>
              </a:solidFill>
              <a:latin typeface="Times New Roman"/>
              <a:ea typeface="Times New Roman"/>
              <a:cs typeface="Times New Roman"/>
              <a:sym typeface="Times New Roman"/>
            </a:endParaRPr>
          </a:p>
          <a:p>
            <a:pPr indent="0" lvl="0" marL="0" rtl="0" algn="l">
              <a:spcBef>
                <a:spcPts val="180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3" name="Shape 1783"/>
        <p:cNvGrpSpPr/>
        <p:nvPr/>
      </p:nvGrpSpPr>
      <p:grpSpPr>
        <a:xfrm>
          <a:off x="0" y="0"/>
          <a:ext cx="0" cy="0"/>
          <a:chOff x="0" y="0"/>
          <a:chExt cx="0" cy="0"/>
        </a:xfrm>
      </p:grpSpPr>
      <p:sp>
        <p:nvSpPr>
          <p:cNvPr id="1784" name="Google Shape;1784;g1f211591c1d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5" name="Google Shape;1785;g1f211591c1d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9" name="Shape 1789"/>
        <p:cNvGrpSpPr/>
        <p:nvPr/>
      </p:nvGrpSpPr>
      <p:grpSpPr>
        <a:xfrm>
          <a:off x="0" y="0"/>
          <a:ext cx="0" cy="0"/>
          <a:chOff x="0" y="0"/>
          <a:chExt cx="0" cy="0"/>
        </a:xfrm>
      </p:grpSpPr>
      <p:sp>
        <p:nvSpPr>
          <p:cNvPr id="1790" name="Google Shape;1790;g2b47b0d225d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1" name="Google Shape;1791;g2b47b0d225d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5" name="Shape 1795"/>
        <p:cNvGrpSpPr/>
        <p:nvPr/>
      </p:nvGrpSpPr>
      <p:grpSpPr>
        <a:xfrm>
          <a:off x="0" y="0"/>
          <a:ext cx="0" cy="0"/>
          <a:chOff x="0" y="0"/>
          <a:chExt cx="0" cy="0"/>
        </a:xfrm>
      </p:grpSpPr>
      <p:sp>
        <p:nvSpPr>
          <p:cNvPr id="1796" name="Google Shape;1796;g1f211591c1d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7" name="Google Shape;1797;g1f211591c1d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2" name="Shape 1802"/>
        <p:cNvGrpSpPr/>
        <p:nvPr/>
      </p:nvGrpSpPr>
      <p:grpSpPr>
        <a:xfrm>
          <a:off x="0" y="0"/>
          <a:ext cx="0" cy="0"/>
          <a:chOff x="0" y="0"/>
          <a:chExt cx="0" cy="0"/>
        </a:xfrm>
      </p:grpSpPr>
      <p:sp>
        <p:nvSpPr>
          <p:cNvPr id="1803" name="Google Shape;1803;g2b499c2ed8c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4" name="Google Shape;1804;g2b499c2ed8c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3" name="Shape 1643"/>
        <p:cNvGrpSpPr/>
        <p:nvPr/>
      </p:nvGrpSpPr>
      <p:grpSpPr>
        <a:xfrm>
          <a:off x="0" y="0"/>
          <a:ext cx="0" cy="0"/>
          <a:chOff x="0" y="0"/>
          <a:chExt cx="0" cy="0"/>
        </a:xfrm>
      </p:grpSpPr>
      <p:sp>
        <p:nvSpPr>
          <p:cNvPr id="1644" name="Google Shape;1644;g1f211591c1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5" name="Google Shape;1645;g1f211591c1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D0D0D"/>
                </a:solidFill>
                <a:latin typeface="Roboto"/>
                <a:ea typeface="Roboto"/>
                <a:cs typeface="Roboto"/>
                <a:sym typeface="Roboto"/>
              </a:rPr>
              <a:t>Diffusion models achieve success through iterative refinement of the diffusion process, starting from random noise and gradually improving over multiple steps until an output image is produced. The model estimates how to progress from the current input to a denoised version at each step, correcting errors made in earlier stages during subsequent updates. Training involves loading training images, adding varying amounts of noise, feeding them into the model, evaluating its denoising performance, and updating model weights accordingly. Generating new images with a trained model involves starting with random input and iteratively refining it through the model, with sampling methods aiming to streamline this process for efficient image generation.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9" name="Shape 1649"/>
        <p:cNvGrpSpPr/>
        <p:nvPr/>
      </p:nvGrpSpPr>
      <p:grpSpPr>
        <a:xfrm>
          <a:off x="0" y="0"/>
          <a:ext cx="0" cy="0"/>
          <a:chOff x="0" y="0"/>
          <a:chExt cx="0" cy="0"/>
        </a:xfrm>
      </p:grpSpPr>
      <p:sp>
        <p:nvSpPr>
          <p:cNvPr id="1650" name="Google Shape;1650;g1f211591c1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1" name="Google Shape;1651;g1f211591c1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First released in april of 2022</a:t>
            </a:r>
            <a:br>
              <a:rPr lang="en" sz="1200">
                <a:solidFill>
                  <a:schemeClr val="dk1"/>
                </a:solidFill>
                <a:latin typeface="Roboto"/>
                <a:ea typeface="Roboto"/>
                <a:cs typeface="Roboto"/>
                <a:sym typeface="Roboto"/>
              </a:rPr>
            </a:br>
            <a:r>
              <a:rPr lang="en" sz="1200">
                <a:solidFill>
                  <a:schemeClr val="dk1"/>
                </a:solidFill>
                <a:latin typeface="Roboto"/>
                <a:ea typeface="Roboto"/>
                <a:cs typeface="Roboto"/>
                <a:sym typeface="Roboto"/>
              </a:rPr>
              <a:t>First to propose training DMs in the latent space of pretrained autoencoders, striking a balance between complexity reduction and detail preservation. This approach, termed latent diffusion models (LDMs), achieves state-of-the-art results in image inpainting, class-conditional image synthesis, and other tasks, while significantly reducing computational requirements compared to traditional pixel-based DMs. By introducing cross-attention layers, LDMs gain flexibility to handle various conditioning inputs, such as text or bounding boxes, enabling high-resolution synthesis in a more efficient manner.</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8" name="Shape 1658"/>
        <p:cNvGrpSpPr/>
        <p:nvPr/>
      </p:nvGrpSpPr>
      <p:grpSpPr>
        <a:xfrm>
          <a:off x="0" y="0"/>
          <a:ext cx="0" cy="0"/>
          <a:chOff x="0" y="0"/>
          <a:chExt cx="0" cy="0"/>
        </a:xfrm>
      </p:grpSpPr>
      <p:sp>
        <p:nvSpPr>
          <p:cNvPr id="1659" name="Google Shape;1659;g1f211591c1d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0" name="Google Shape;1660;g1f211591c1d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4" name="Shape 1664"/>
        <p:cNvGrpSpPr/>
        <p:nvPr/>
      </p:nvGrpSpPr>
      <p:grpSpPr>
        <a:xfrm>
          <a:off x="0" y="0"/>
          <a:ext cx="0" cy="0"/>
          <a:chOff x="0" y="0"/>
          <a:chExt cx="0" cy="0"/>
        </a:xfrm>
      </p:grpSpPr>
      <p:sp>
        <p:nvSpPr>
          <p:cNvPr id="1665" name="Google Shape;1665;g1f211591c1d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6" name="Google Shape;1666;g1f211591c1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1" name="Shape 1671"/>
        <p:cNvGrpSpPr/>
        <p:nvPr/>
      </p:nvGrpSpPr>
      <p:grpSpPr>
        <a:xfrm>
          <a:off x="0" y="0"/>
          <a:ext cx="0" cy="0"/>
          <a:chOff x="0" y="0"/>
          <a:chExt cx="0" cy="0"/>
        </a:xfrm>
      </p:grpSpPr>
      <p:sp>
        <p:nvSpPr>
          <p:cNvPr id="1672" name="Google Shape;1672;g1f211591c1d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3" name="Google Shape;1673;g1f211591c1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1" name="Shape 1681"/>
        <p:cNvGrpSpPr/>
        <p:nvPr/>
      </p:nvGrpSpPr>
      <p:grpSpPr>
        <a:xfrm>
          <a:off x="0" y="0"/>
          <a:ext cx="0" cy="0"/>
          <a:chOff x="0" y="0"/>
          <a:chExt cx="0" cy="0"/>
        </a:xfrm>
      </p:grpSpPr>
      <p:sp>
        <p:nvSpPr>
          <p:cNvPr id="1682" name="Google Shape;1682;g2ad07e2f8d8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3" name="Google Shape;1683;g2ad07e2f8d8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highlight>
                  <a:srgbClr val="F5F5F5"/>
                </a:highlight>
                <a:latin typeface="Noto Sans"/>
                <a:ea typeface="Noto Sans"/>
                <a:cs typeface="Noto Sans"/>
                <a:sym typeface="Noto Sans"/>
              </a:rPr>
              <a:t>In the text-encoding stage of most text-to-image models, the first stage involves converting the prompt into a numerical representation. This is typically done by converting the words into tokens, each equivalent to an entry in the model's dictionary. These entries are then converted into an "embedding" - a continuous vector representation for the specific token. These embeddings are usually learned as part of the training process. In our work, we find new embeddings that represent specific, user-provided visual concepts. These embeddings are then linked to new pseudo-words, which can be incorporated into new sentences like any other word. In a sense, we are performing inversion into the text-embedding space of the frozen model. We're calling the process 'Textual Inversion'.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1f211591c1d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1f211591c1d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D0D0D"/>
                </a:solidFill>
                <a:latin typeface="Roboto"/>
                <a:ea typeface="Roboto"/>
                <a:cs typeface="Roboto"/>
                <a:sym typeface="Roboto"/>
              </a:rPr>
              <a:t>explores how text-to-image models can be utilized to generate specific, unique concepts or modify existing ones based on natural language prompts. By representing user-provided concepts through embeddings in a text-to-image model, generated images can be guided by intuitive language prompts, such as turning a cat into a painting or envisioning a new product inspired by a favorite toy, using only a few reference images. Through comparison with various baselines, the approach proves more effective in faithfully portraying concepts across different applications and tasks.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24061" y="1106000"/>
            <a:ext cx="4598400" cy="1967400"/>
          </a:xfrm>
          <a:prstGeom prst="rect">
            <a:avLst/>
          </a:prstGeom>
          <a:noFill/>
          <a:ln>
            <a:noFill/>
          </a:ln>
        </p:spPr>
        <p:txBody>
          <a:bodyPr anchorCtr="0" anchor="t" bIns="91425" lIns="91425" spcFirstLastPara="1" rIns="91425" wrap="square" tIns="91425">
            <a:noAutofit/>
          </a:bodyPr>
          <a:lstStyle>
            <a:lvl1pPr lvl="0" algn="l">
              <a:lnSpc>
                <a:spcPct val="85000"/>
              </a:lnSpc>
              <a:spcBef>
                <a:spcPts val="0"/>
              </a:spcBef>
              <a:spcAft>
                <a:spcPts val="0"/>
              </a:spcAft>
              <a:buSzPts val="4500"/>
              <a:buFont typeface="Loved by the King"/>
              <a:buNone/>
              <a:defRPr sz="6000"/>
            </a:lvl1pPr>
            <a:lvl2pPr lvl="1" algn="ctr">
              <a:lnSpc>
                <a:spcPct val="100000"/>
              </a:lnSpc>
              <a:spcBef>
                <a:spcPts val="0"/>
              </a:spcBef>
              <a:spcAft>
                <a:spcPts val="0"/>
              </a:spcAft>
              <a:buClr>
                <a:schemeClr val="lt1"/>
              </a:buClr>
              <a:buSzPts val="5200"/>
              <a:buNone/>
              <a:defRPr sz="5200">
                <a:solidFill>
                  <a:schemeClr val="lt1"/>
                </a:solidFill>
              </a:defRPr>
            </a:lvl2pPr>
            <a:lvl3pPr lvl="2" algn="ctr">
              <a:lnSpc>
                <a:spcPct val="100000"/>
              </a:lnSpc>
              <a:spcBef>
                <a:spcPts val="0"/>
              </a:spcBef>
              <a:spcAft>
                <a:spcPts val="0"/>
              </a:spcAft>
              <a:buClr>
                <a:schemeClr val="lt1"/>
              </a:buClr>
              <a:buSzPts val="5200"/>
              <a:buNone/>
              <a:defRPr sz="5200">
                <a:solidFill>
                  <a:schemeClr val="lt1"/>
                </a:solidFill>
              </a:defRPr>
            </a:lvl3pPr>
            <a:lvl4pPr lvl="3" algn="ctr">
              <a:lnSpc>
                <a:spcPct val="100000"/>
              </a:lnSpc>
              <a:spcBef>
                <a:spcPts val="0"/>
              </a:spcBef>
              <a:spcAft>
                <a:spcPts val="0"/>
              </a:spcAft>
              <a:buClr>
                <a:schemeClr val="lt1"/>
              </a:buClr>
              <a:buSzPts val="5200"/>
              <a:buNone/>
              <a:defRPr sz="5200">
                <a:solidFill>
                  <a:schemeClr val="lt1"/>
                </a:solidFill>
              </a:defRPr>
            </a:lvl4pPr>
            <a:lvl5pPr lvl="4" algn="ctr">
              <a:lnSpc>
                <a:spcPct val="100000"/>
              </a:lnSpc>
              <a:spcBef>
                <a:spcPts val="0"/>
              </a:spcBef>
              <a:spcAft>
                <a:spcPts val="0"/>
              </a:spcAft>
              <a:buClr>
                <a:schemeClr val="lt1"/>
              </a:buClr>
              <a:buSzPts val="5200"/>
              <a:buNone/>
              <a:defRPr sz="5200">
                <a:solidFill>
                  <a:schemeClr val="lt1"/>
                </a:solidFill>
              </a:defRPr>
            </a:lvl5pPr>
            <a:lvl6pPr lvl="5" algn="ctr">
              <a:lnSpc>
                <a:spcPct val="100000"/>
              </a:lnSpc>
              <a:spcBef>
                <a:spcPts val="0"/>
              </a:spcBef>
              <a:spcAft>
                <a:spcPts val="0"/>
              </a:spcAft>
              <a:buClr>
                <a:schemeClr val="lt1"/>
              </a:buClr>
              <a:buSzPts val="5200"/>
              <a:buNone/>
              <a:defRPr sz="5200">
                <a:solidFill>
                  <a:schemeClr val="lt1"/>
                </a:solidFill>
              </a:defRPr>
            </a:lvl6pPr>
            <a:lvl7pPr lvl="6" algn="ctr">
              <a:lnSpc>
                <a:spcPct val="100000"/>
              </a:lnSpc>
              <a:spcBef>
                <a:spcPts val="0"/>
              </a:spcBef>
              <a:spcAft>
                <a:spcPts val="0"/>
              </a:spcAft>
              <a:buClr>
                <a:schemeClr val="lt1"/>
              </a:buClr>
              <a:buSzPts val="5200"/>
              <a:buNone/>
              <a:defRPr sz="5200">
                <a:solidFill>
                  <a:schemeClr val="lt1"/>
                </a:solidFill>
              </a:defRPr>
            </a:lvl7pPr>
            <a:lvl8pPr lvl="7" algn="ctr">
              <a:lnSpc>
                <a:spcPct val="100000"/>
              </a:lnSpc>
              <a:spcBef>
                <a:spcPts val="0"/>
              </a:spcBef>
              <a:spcAft>
                <a:spcPts val="0"/>
              </a:spcAft>
              <a:buClr>
                <a:schemeClr val="lt1"/>
              </a:buClr>
              <a:buSzPts val="5200"/>
              <a:buNone/>
              <a:defRPr sz="5200">
                <a:solidFill>
                  <a:schemeClr val="lt1"/>
                </a:solidFill>
              </a:defRPr>
            </a:lvl8pPr>
            <a:lvl9pPr lvl="8" algn="ctr">
              <a:lnSpc>
                <a:spcPct val="100000"/>
              </a:lnSpc>
              <a:spcBef>
                <a:spcPts val="0"/>
              </a:spcBef>
              <a:spcAft>
                <a:spcPts val="0"/>
              </a:spcAft>
              <a:buClr>
                <a:schemeClr val="lt1"/>
              </a:buClr>
              <a:buSzPts val="5200"/>
              <a:buNone/>
              <a:defRPr sz="5200">
                <a:solidFill>
                  <a:schemeClr val="lt1"/>
                </a:solidFill>
              </a:defRPr>
            </a:lvl9pPr>
          </a:lstStyle>
          <a:p/>
        </p:txBody>
      </p:sp>
      <p:sp>
        <p:nvSpPr>
          <p:cNvPr id="10" name="Google Shape;10;p2"/>
          <p:cNvSpPr txBox="1"/>
          <p:nvPr>
            <p:ph idx="1" type="subTitle"/>
          </p:nvPr>
        </p:nvSpPr>
        <p:spPr>
          <a:xfrm>
            <a:off x="723900" y="3138400"/>
            <a:ext cx="46008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11" name="Google Shape;11;p2"/>
          <p:cNvGrpSpPr/>
          <p:nvPr/>
        </p:nvGrpSpPr>
        <p:grpSpPr>
          <a:xfrm>
            <a:off x="340147" y="234146"/>
            <a:ext cx="701661" cy="1791662"/>
            <a:chOff x="269061" y="187684"/>
            <a:chExt cx="879936" cy="2246879"/>
          </a:xfrm>
        </p:grpSpPr>
        <p:sp>
          <p:nvSpPr>
            <p:cNvPr id="12" name="Google Shape;12;p2"/>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 name="Google Shape;17;p2"/>
          <p:cNvGrpSpPr/>
          <p:nvPr/>
        </p:nvGrpSpPr>
        <p:grpSpPr>
          <a:xfrm>
            <a:off x="257938" y="4204925"/>
            <a:ext cx="910575" cy="1471975"/>
            <a:chOff x="3215875" y="2755900"/>
            <a:chExt cx="910575" cy="1471975"/>
          </a:xfrm>
        </p:grpSpPr>
        <p:sp>
          <p:nvSpPr>
            <p:cNvPr id="18" name="Google Shape;18;p2"/>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 name="Google Shape;24;p2"/>
          <p:cNvGrpSpPr/>
          <p:nvPr/>
        </p:nvGrpSpPr>
        <p:grpSpPr>
          <a:xfrm rot="5400000">
            <a:off x="-211375" y="3339100"/>
            <a:ext cx="1172472" cy="136724"/>
            <a:chOff x="7045850" y="224825"/>
            <a:chExt cx="1172472" cy="136724"/>
          </a:xfrm>
        </p:grpSpPr>
        <p:sp>
          <p:nvSpPr>
            <p:cNvPr id="25" name="Google Shape;25;p2"/>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 name="Google Shape;30;p2"/>
          <p:cNvGrpSpPr/>
          <p:nvPr/>
        </p:nvGrpSpPr>
        <p:grpSpPr>
          <a:xfrm>
            <a:off x="1616124" y="133741"/>
            <a:ext cx="1840929" cy="215371"/>
            <a:chOff x="3264025" y="2279600"/>
            <a:chExt cx="922725" cy="107950"/>
          </a:xfrm>
        </p:grpSpPr>
        <p:sp>
          <p:nvSpPr>
            <p:cNvPr id="31" name="Google Shape;31;p2"/>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2"/>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 name="Google Shape;45;p2"/>
          <p:cNvGrpSpPr/>
          <p:nvPr/>
        </p:nvGrpSpPr>
        <p:grpSpPr>
          <a:xfrm>
            <a:off x="8403702" y="-705449"/>
            <a:ext cx="1474597" cy="1475813"/>
            <a:chOff x="8403702" y="-705449"/>
            <a:chExt cx="1474597" cy="1475813"/>
          </a:xfrm>
        </p:grpSpPr>
        <p:sp>
          <p:nvSpPr>
            <p:cNvPr id="46" name="Google Shape;46;p2"/>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 name="Google Shape;48;p2"/>
          <p:cNvGrpSpPr/>
          <p:nvPr/>
        </p:nvGrpSpPr>
        <p:grpSpPr>
          <a:xfrm flipH="1" rot="10800000">
            <a:off x="6977138" y="-713050"/>
            <a:ext cx="910575" cy="1471975"/>
            <a:chOff x="3215875" y="2755900"/>
            <a:chExt cx="910575" cy="1471975"/>
          </a:xfrm>
        </p:grpSpPr>
        <p:sp>
          <p:nvSpPr>
            <p:cNvPr id="49" name="Google Shape;49;p2"/>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2"/>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 name="Google Shape;55;p2"/>
          <p:cNvSpPr/>
          <p:nvPr/>
        </p:nvSpPr>
        <p:spPr>
          <a:xfrm rot="5400000">
            <a:off x="8646693" y="4671043"/>
            <a:ext cx="201827" cy="201827"/>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 name="Google Shape;56;p2"/>
          <p:cNvGrpSpPr/>
          <p:nvPr/>
        </p:nvGrpSpPr>
        <p:grpSpPr>
          <a:xfrm>
            <a:off x="6511974" y="4781941"/>
            <a:ext cx="1840929" cy="215371"/>
            <a:chOff x="3264025" y="2279600"/>
            <a:chExt cx="922725" cy="107950"/>
          </a:xfrm>
        </p:grpSpPr>
        <p:sp>
          <p:nvSpPr>
            <p:cNvPr id="57" name="Google Shape;57;p2"/>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2"/>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2"/>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2"/>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3" name="Shape 423"/>
        <p:cNvGrpSpPr/>
        <p:nvPr/>
      </p:nvGrpSpPr>
      <p:grpSpPr>
        <a:xfrm>
          <a:off x="0" y="0"/>
          <a:ext cx="0" cy="0"/>
          <a:chOff x="0" y="0"/>
          <a:chExt cx="0" cy="0"/>
        </a:xfrm>
      </p:grpSpPr>
      <p:sp>
        <p:nvSpPr>
          <p:cNvPr id="424" name="Google Shape;424;p11"/>
          <p:cNvSpPr txBox="1"/>
          <p:nvPr>
            <p:ph idx="1" type="body"/>
          </p:nvPr>
        </p:nvSpPr>
        <p:spPr>
          <a:xfrm>
            <a:off x="713616" y="1633800"/>
            <a:ext cx="4668000" cy="2194500"/>
          </a:xfrm>
          <a:prstGeom prst="rect">
            <a:avLst/>
          </a:prstGeom>
          <a:noFill/>
          <a:ln>
            <a:noFill/>
          </a:ln>
        </p:spPr>
        <p:txBody>
          <a:bodyPr anchorCtr="0" anchor="ctr" bIns="91425" lIns="91425" spcFirstLastPara="1" rIns="91425" wrap="square" tIns="91425">
            <a:noAutofit/>
          </a:bodyPr>
          <a:lstStyle>
            <a:lvl1pPr indent="-330200" lvl="0" marL="457200" algn="l">
              <a:lnSpc>
                <a:spcPct val="100000"/>
              </a:lnSpc>
              <a:spcBef>
                <a:spcPts val="0"/>
              </a:spcBef>
              <a:spcAft>
                <a:spcPts val="0"/>
              </a:spcAft>
              <a:buClr>
                <a:schemeClr val="lt1"/>
              </a:buClr>
              <a:buSzPts val="1600"/>
              <a:buFont typeface="Nunito Light"/>
              <a:buChar char="●"/>
              <a:defRPr/>
            </a:lvl1pPr>
            <a:lvl2pPr indent="-330200" lvl="1" marL="914400" algn="l">
              <a:lnSpc>
                <a:spcPct val="100000"/>
              </a:lnSpc>
              <a:spcBef>
                <a:spcPts val="0"/>
              </a:spcBef>
              <a:spcAft>
                <a:spcPts val="0"/>
              </a:spcAft>
              <a:buSzPts val="1600"/>
              <a:buFont typeface="Nunito Light"/>
              <a:buChar char="○"/>
              <a:defRPr/>
            </a:lvl2pPr>
            <a:lvl3pPr indent="-323850" lvl="2" marL="1371600" algn="l">
              <a:lnSpc>
                <a:spcPct val="100000"/>
              </a:lnSpc>
              <a:spcBef>
                <a:spcPts val="1600"/>
              </a:spcBef>
              <a:spcAft>
                <a:spcPts val="0"/>
              </a:spcAft>
              <a:buSzPts val="1500"/>
              <a:buFont typeface="Nunito Light"/>
              <a:buChar char="■"/>
              <a:defRPr/>
            </a:lvl3pPr>
            <a:lvl4pPr indent="-323850" lvl="3" marL="1828800" algn="l">
              <a:lnSpc>
                <a:spcPct val="100000"/>
              </a:lnSpc>
              <a:spcBef>
                <a:spcPts val="1600"/>
              </a:spcBef>
              <a:spcAft>
                <a:spcPts val="0"/>
              </a:spcAft>
              <a:buSzPts val="1500"/>
              <a:buFont typeface="Nunito Light"/>
              <a:buChar char="●"/>
              <a:defRPr/>
            </a:lvl4pPr>
            <a:lvl5pPr indent="-317500" lvl="4" marL="2286000" algn="l">
              <a:lnSpc>
                <a:spcPct val="100000"/>
              </a:lnSpc>
              <a:spcBef>
                <a:spcPts val="1600"/>
              </a:spcBef>
              <a:spcAft>
                <a:spcPts val="0"/>
              </a:spcAft>
              <a:buSzPts val="1400"/>
              <a:buFont typeface="Nunito Light"/>
              <a:buChar char="○"/>
              <a:defRPr/>
            </a:lvl5pPr>
            <a:lvl6pPr indent="-317500" lvl="5" marL="2743200" algn="l">
              <a:lnSpc>
                <a:spcPct val="100000"/>
              </a:lnSpc>
              <a:spcBef>
                <a:spcPts val="1600"/>
              </a:spcBef>
              <a:spcAft>
                <a:spcPts val="0"/>
              </a:spcAft>
              <a:buSzPts val="1400"/>
              <a:buFont typeface="Nunito Light"/>
              <a:buChar char="■"/>
              <a:defRPr/>
            </a:lvl6pPr>
            <a:lvl7pPr indent="-311150" lvl="6" marL="3200400" algn="l">
              <a:lnSpc>
                <a:spcPct val="100000"/>
              </a:lnSpc>
              <a:spcBef>
                <a:spcPts val="1600"/>
              </a:spcBef>
              <a:spcAft>
                <a:spcPts val="0"/>
              </a:spcAft>
              <a:buSzPts val="1300"/>
              <a:buFont typeface="Nunito Light"/>
              <a:buChar char="●"/>
              <a:defRPr/>
            </a:lvl7pPr>
            <a:lvl8pPr indent="-311150" lvl="7" marL="3657600" algn="l">
              <a:lnSpc>
                <a:spcPct val="100000"/>
              </a:lnSpc>
              <a:spcBef>
                <a:spcPts val="1600"/>
              </a:spcBef>
              <a:spcAft>
                <a:spcPts val="0"/>
              </a:spcAft>
              <a:buSzPts val="1300"/>
              <a:buFont typeface="Nunito Light"/>
              <a:buChar char="○"/>
              <a:defRPr/>
            </a:lvl8pPr>
            <a:lvl9pPr indent="-317500" lvl="8" marL="4114800" algn="l">
              <a:lnSpc>
                <a:spcPct val="100000"/>
              </a:lnSpc>
              <a:spcBef>
                <a:spcPts val="1600"/>
              </a:spcBef>
              <a:spcAft>
                <a:spcPts val="1600"/>
              </a:spcAft>
              <a:buSzPts val="1400"/>
              <a:buFont typeface="Nunito Light"/>
              <a:buChar char="■"/>
              <a:defRPr/>
            </a:lvl9pPr>
          </a:lstStyle>
          <a:p/>
        </p:txBody>
      </p:sp>
      <p:sp>
        <p:nvSpPr>
          <p:cNvPr id="425" name="Google Shape;425;p11"/>
          <p:cNvSpPr txBox="1"/>
          <p:nvPr>
            <p:ph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426" name="Google Shape;426;p11"/>
          <p:cNvGrpSpPr/>
          <p:nvPr/>
        </p:nvGrpSpPr>
        <p:grpSpPr>
          <a:xfrm rot="-5400000">
            <a:off x="7848674" y="993779"/>
            <a:ext cx="1840929" cy="215371"/>
            <a:chOff x="3264025" y="2279600"/>
            <a:chExt cx="922725" cy="107950"/>
          </a:xfrm>
        </p:grpSpPr>
        <p:sp>
          <p:nvSpPr>
            <p:cNvPr id="427" name="Google Shape;427;p11"/>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11"/>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11"/>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11"/>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11"/>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1"/>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11"/>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11"/>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11"/>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11"/>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11"/>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1"/>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11"/>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11"/>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1" name="Google Shape;441;p11"/>
          <p:cNvGrpSpPr/>
          <p:nvPr/>
        </p:nvGrpSpPr>
        <p:grpSpPr>
          <a:xfrm rot="-5400000">
            <a:off x="-545601" y="946154"/>
            <a:ext cx="1840929" cy="215371"/>
            <a:chOff x="3264025" y="2279600"/>
            <a:chExt cx="922725" cy="107950"/>
          </a:xfrm>
        </p:grpSpPr>
        <p:sp>
          <p:nvSpPr>
            <p:cNvPr id="442" name="Google Shape;442;p11"/>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11"/>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11"/>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11"/>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11"/>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1"/>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1"/>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1"/>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1"/>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1"/>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1"/>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1"/>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11"/>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1"/>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56" name="Google Shape;456;p11"/>
          <p:cNvGrpSpPr/>
          <p:nvPr/>
        </p:nvGrpSpPr>
        <p:grpSpPr>
          <a:xfrm>
            <a:off x="3985764" y="4784675"/>
            <a:ext cx="1172472" cy="136724"/>
            <a:chOff x="7045850" y="224825"/>
            <a:chExt cx="1172472" cy="136724"/>
          </a:xfrm>
        </p:grpSpPr>
        <p:sp>
          <p:nvSpPr>
            <p:cNvPr id="457" name="Google Shape;457;p11"/>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1"/>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1"/>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1"/>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1"/>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62" name="Google Shape;462;p11"/>
          <p:cNvGrpSpPr/>
          <p:nvPr/>
        </p:nvGrpSpPr>
        <p:grpSpPr>
          <a:xfrm rot="10800000">
            <a:off x="8278372" y="3158320"/>
            <a:ext cx="701661" cy="1791662"/>
            <a:chOff x="269061" y="187684"/>
            <a:chExt cx="879936" cy="2246879"/>
          </a:xfrm>
        </p:grpSpPr>
        <p:sp>
          <p:nvSpPr>
            <p:cNvPr id="463" name="Google Shape;463;p11"/>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11"/>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11"/>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1"/>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1"/>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68" name="Google Shape;468;p11"/>
          <p:cNvGrpSpPr/>
          <p:nvPr/>
        </p:nvGrpSpPr>
        <p:grpSpPr>
          <a:xfrm>
            <a:off x="257925" y="4252550"/>
            <a:ext cx="910575" cy="1471975"/>
            <a:chOff x="3215875" y="2755900"/>
            <a:chExt cx="910575" cy="1471975"/>
          </a:xfrm>
        </p:grpSpPr>
        <p:sp>
          <p:nvSpPr>
            <p:cNvPr id="469" name="Google Shape;469;p11"/>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1"/>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11"/>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1"/>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11"/>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11"/>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75" name="Google Shape;475;p11"/>
          <p:cNvGrpSpPr/>
          <p:nvPr/>
        </p:nvGrpSpPr>
        <p:grpSpPr>
          <a:xfrm rot="10800000">
            <a:off x="66022" y="2367745"/>
            <a:ext cx="549261" cy="1616440"/>
            <a:chOff x="269061" y="407425"/>
            <a:chExt cx="688815" cy="2027138"/>
          </a:xfrm>
        </p:grpSpPr>
        <p:sp>
          <p:nvSpPr>
            <p:cNvPr id="476" name="Google Shape;476;p11"/>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1"/>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1"/>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1"/>
            <p:cNvSpPr/>
            <p:nvPr/>
          </p:nvSpPr>
          <p:spPr>
            <a:xfrm>
              <a:off x="704770" y="665487"/>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1"/>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1" name="Shape 481"/>
        <p:cNvGrpSpPr/>
        <p:nvPr/>
      </p:nvGrpSpPr>
      <p:grpSpPr>
        <a:xfrm>
          <a:off x="0" y="0"/>
          <a:ext cx="0" cy="0"/>
          <a:chOff x="0" y="0"/>
          <a:chExt cx="0" cy="0"/>
        </a:xfrm>
      </p:grpSpPr>
      <p:sp>
        <p:nvSpPr>
          <p:cNvPr id="482" name="Google Shape;482;p12"/>
          <p:cNvSpPr txBox="1"/>
          <p:nvPr>
            <p:ph type="title"/>
          </p:nvPr>
        </p:nvSpPr>
        <p:spPr>
          <a:xfrm>
            <a:off x="746850" y="1482300"/>
            <a:ext cx="6025500" cy="21789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SzPts val="4800"/>
              <a:buNone/>
              <a:defRPr sz="8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grpSp>
        <p:nvGrpSpPr>
          <p:cNvPr id="483" name="Google Shape;483;p12"/>
          <p:cNvGrpSpPr/>
          <p:nvPr/>
        </p:nvGrpSpPr>
        <p:grpSpPr>
          <a:xfrm rot="-5400000">
            <a:off x="7952725" y="24100"/>
            <a:ext cx="910575" cy="1471975"/>
            <a:chOff x="3215875" y="2755900"/>
            <a:chExt cx="910575" cy="1471975"/>
          </a:xfrm>
        </p:grpSpPr>
        <p:sp>
          <p:nvSpPr>
            <p:cNvPr id="484" name="Google Shape;484;p12"/>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2"/>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2"/>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2"/>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2"/>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2"/>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0" name="Google Shape;490;p12"/>
          <p:cNvGrpSpPr/>
          <p:nvPr/>
        </p:nvGrpSpPr>
        <p:grpSpPr>
          <a:xfrm>
            <a:off x="257925" y="3661200"/>
            <a:ext cx="910575" cy="1471975"/>
            <a:chOff x="3215875" y="2755900"/>
            <a:chExt cx="910575" cy="1471975"/>
          </a:xfrm>
        </p:grpSpPr>
        <p:sp>
          <p:nvSpPr>
            <p:cNvPr id="491" name="Google Shape;491;p12"/>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12"/>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12"/>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2"/>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2"/>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2"/>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7" name="Google Shape;497;p12"/>
          <p:cNvGrpSpPr/>
          <p:nvPr/>
        </p:nvGrpSpPr>
        <p:grpSpPr>
          <a:xfrm>
            <a:off x="7178724" y="4800991"/>
            <a:ext cx="1840929" cy="215371"/>
            <a:chOff x="3264025" y="2279600"/>
            <a:chExt cx="922725" cy="107950"/>
          </a:xfrm>
        </p:grpSpPr>
        <p:sp>
          <p:nvSpPr>
            <p:cNvPr id="498" name="Google Shape;498;p12"/>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12"/>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2"/>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12"/>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12"/>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12"/>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12"/>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12"/>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12"/>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12"/>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12"/>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12"/>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12"/>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2"/>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2" name="Google Shape;512;p12"/>
          <p:cNvGrpSpPr/>
          <p:nvPr/>
        </p:nvGrpSpPr>
        <p:grpSpPr>
          <a:xfrm rot="5400000">
            <a:off x="5950372" y="3748871"/>
            <a:ext cx="701661" cy="1791662"/>
            <a:chOff x="269061" y="187684"/>
            <a:chExt cx="879936" cy="2246879"/>
          </a:xfrm>
        </p:grpSpPr>
        <p:sp>
          <p:nvSpPr>
            <p:cNvPr id="513" name="Google Shape;513;p12"/>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12"/>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2"/>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12"/>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12"/>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8" name="Google Shape;518;p12"/>
          <p:cNvGrpSpPr/>
          <p:nvPr/>
        </p:nvGrpSpPr>
        <p:grpSpPr>
          <a:xfrm>
            <a:off x="340147" y="234146"/>
            <a:ext cx="701661" cy="1791662"/>
            <a:chOff x="269061" y="187684"/>
            <a:chExt cx="879936" cy="2246879"/>
          </a:xfrm>
        </p:grpSpPr>
        <p:sp>
          <p:nvSpPr>
            <p:cNvPr id="519" name="Google Shape;519;p12"/>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2"/>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2"/>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2"/>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2"/>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4" name="Shape 524"/>
        <p:cNvGrpSpPr/>
        <p:nvPr/>
      </p:nvGrpSpPr>
      <p:grpSpPr>
        <a:xfrm>
          <a:off x="0" y="0"/>
          <a:ext cx="0" cy="0"/>
          <a:chOff x="0" y="0"/>
          <a:chExt cx="0" cy="0"/>
        </a:xfrm>
      </p:grpSpPr>
      <p:sp>
        <p:nvSpPr>
          <p:cNvPr id="525" name="Google Shape;525;p13"/>
          <p:cNvSpPr txBox="1"/>
          <p:nvPr>
            <p:ph type="title"/>
          </p:nvPr>
        </p:nvSpPr>
        <p:spPr>
          <a:xfrm>
            <a:off x="4404400" y="3592925"/>
            <a:ext cx="4026300" cy="10065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000"/>
              <a:buNone/>
              <a:defRPr>
                <a:highlight>
                  <a:schemeClr val="dk2"/>
                </a:highlight>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526" name="Google Shape;526;p13"/>
          <p:cNvGrpSpPr/>
          <p:nvPr/>
        </p:nvGrpSpPr>
        <p:grpSpPr>
          <a:xfrm>
            <a:off x="8403702" y="-705449"/>
            <a:ext cx="1474597" cy="1475813"/>
            <a:chOff x="8403702" y="-705449"/>
            <a:chExt cx="1474597" cy="1475813"/>
          </a:xfrm>
        </p:grpSpPr>
        <p:sp>
          <p:nvSpPr>
            <p:cNvPr id="527" name="Google Shape;527;p13"/>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13"/>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29" name="Google Shape;529;p13"/>
          <p:cNvGrpSpPr/>
          <p:nvPr/>
        </p:nvGrpSpPr>
        <p:grpSpPr>
          <a:xfrm rot="5400000">
            <a:off x="257925" y="3506525"/>
            <a:ext cx="910575" cy="1471975"/>
            <a:chOff x="3215875" y="2755900"/>
            <a:chExt cx="910575" cy="1471975"/>
          </a:xfrm>
        </p:grpSpPr>
        <p:sp>
          <p:nvSpPr>
            <p:cNvPr id="530" name="Google Shape;530;p13"/>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3"/>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13"/>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13"/>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13"/>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3"/>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36" name="Google Shape;536;p13"/>
          <p:cNvGrpSpPr/>
          <p:nvPr/>
        </p:nvGrpSpPr>
        <p:grpSpPr>
          <a:xfrm rot="10800000">
            <a:off x="295589" y="268925"/>
            <a:ext cx="1172472" cy="136724"/>
            <a:chOff x="921275" y="1274075"/>
            <a:chExt cx="1172472" cy="136724"/>
          </a:xfrm>
        </p:grpSpPr>
        <p:sp>
          <p:nvSpPr>
            <p:cNvPr id="537" name="Google Shape;537;p13"/>
            <p:cNvSpPr/>
            <p:nvPr/>
          </p:nvSpPr>
          <p:spPr>
            <a:xfrm>
              <a:off x="921275" y="127407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13"/>
            <p:cNvSpPr/>
            <p:nvPr/>
          </p:nvSpPr>
          <p:spPr>
            <a:xfrm>
              <a:off x="1152292" y="127407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13"/>
            <p:cNvSpPr/>
            <p:nvPr/>
          </p:nvSpPr>
          <p:spPr>
            <a:xfrm>
              <a:off x="1384379" y="127407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13"/>
            <p:cNvSpPr/>
            <p:nvPr/>
          </p:nvSpPr>
          <p:spPr>
            <a:xfrm>
              <a:off x="1615395" y="127407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13"/>
            <p:cNvSpPr/>
            <p:nvPr/>
          </p:nvSpPr>
          <p:spPr>
            <a:xfrm>
              <a:off x="1846412" y="127407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2" name="Shape 542"/>
        <p:cNvGrpSpPr/>
        <p:nvPr/>
      </p:nvGrpSpPr>
      <p:grpSpPr>
        <a:xfrm>
          <a:off x="0" y="0"/>
          <a:ext cx="0" cy="0"/>
          <a:chOff x="0" y="0"/>
          <a:chExt cx="0" cy="0"/>
        </a:xfrm>
      </p:grpSpPr>
      <p:sp>
        <p:nvSpPr>
          <p:cNvPr id="543" name="Google Shape;543;p14"/>
          <p:cNvSpPr txBox="1"/>
          <p:nvPr>
            <p:ph hasCustomPrompt="1" type="title"/>
          </p:nvPr>
        </p:nvSpPr>
        <p:spPr>
          <a:xfrm>
            <a:off x="998550" y="800359"/>
            <a:ext cx="7146900" cy="180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9600"/>
              <a:buNone/>
              <a:defRPr sz="120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544" name="Google Shape;544;p14"/>
          <p:cNvSpPr txBox="1"/>
          <p:nvPr>
            <p:ph idx="1" type="subTitle"/>
          </p:nvPr>
        </p:nvSpPr>
        <p:spPr>
          <a:xfrm>
            <a:off x="996750" y="2605841"/>
            <a:ext cx="71505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grpSp>
        <p:nvGrpSpPr>
          <p:cNvPr id="545" name="Google Shape;545;p14"/>
          <p:cNvGrpSpPr/>
          <p:nvPr/>
        </p:nvGrpSpPr>
        <p:grpSpPr>
          <a:xfrm flipH="1">
            <a:off x="7975478" y="3671525"/>
            <a:ext cx="910575" cy="1471975"/>
            <a:chOff x="3215875" y="2755900"/>
            <a:chExt cx="910575" cy="1471975"/>
          </a:xfrm>
        </p:grpSpPr>
        <p:sp>
          <p:nvSpPr>
            <p:cNvPr id="546" name="Google Shape;546;p14"/>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14"/>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14"/>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14"/>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14"/>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4"/>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52" name="Google Shape;552;p14"/>
          <p:cNvGrpSpPr/>
          <p:nvPr/>
        </p:nvGrpSpPr>
        <p:grpSpPr>
          <a:xfrm flipH="1" rot="5400000">
            <a:off x="280703" y="-44087"/>
            <a:ext cx="910575" cy="1471975"/>
            <a:chOff x="3215875" y="2755900"/>
            <a:chExt cx="910575" cy="1471975"/>
          </a:xfrm>
        </p:grpSpPr>
        <p:sp>
          <p:nvSpPr>
            <p:cNvPr id="553" name="Google Shape;553;p14"/>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4"/>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14"/>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4"/>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4"/>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4"/>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59" name="Google Shape;559;p14"/>
          <p:cNvGrpSpPr/>
          <p:nvPr/>
        </p:nvGrpSpPr>
        <p:grpSpPr>
          <a:xfrm flipH="1">
            <a:off x="257938" y="4781941"/>
            <a:ext cx="1840929" cy="215371"/>
            <a:chOff x="3264025" y="2279600"/>
            <a:chExt cx="922725" cy="107950"/>
          </a:xfrm>
        </p:grpSpPr>
        <p:sp>
          <p:nvSpPr>
            <p:cNvPr id="560" name="Google Shape;560;p14"/>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14"/>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14"/>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14"/>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14"/>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14"/>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14"/>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14"/>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4"/>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4"/>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14"/>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14"/>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14"/>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4"/>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4" name="Google Shape;574;p14"/>
          <p:cNvGrpSpPr/>
          <p:nvPr/>
        </p:nvGrpSpPr>
        <p:grpSpPr>
          <a:xfrm flipH="1">
            <a:off x="193883" y="2605846"/>
            <a:ext cx="701661" cy="1791662"/>
            <a:chOff x="269061" y="187684"/>
            <a:chExt cx="879936" cy="2246879"/>
          </a:xfrm>
        </p:grpSpPr>
        <p:sp>
          <p:nvSpPr>
            <p:cNvPr id="575" name="Google Shape;575;p14"/>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4"/>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4"/>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4"/>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14"/>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0" name="Google Shape;580;p14"/>
          <p:cNvGrpSpPr/>
          <p:nvPr/>
        </p:nvGrpSpPr>
        <p:grpSpPr>
          <a:xfrm flipH="1">
            <a:off x="8147258" y="215096"/>
            <a:ext cx="701661" cy="1791662"/>
            <a:chOff x="269061" y="187684"/>
            <a:chExt cx="879936" cy="2246879"/>
          </a:xfrm>
        </p:grpSpPr>
        <p:sp>
          <p:nvSpPr>
            <p:cNvPr id="581" name="Google Shape;581;p14"/>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14"/>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14"/>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14"/>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4"/>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6" name="Google Shape;586;p14"/>
          <p:cNvGrpSpPr/>
          <p:nvPr/>
        </p:nvGrpSpPr>
        <p:grpSpPr>
          <a:xfrm>
            <a:off x="8413227" y="1978713"/>
            <a:ext cx="1474597" cy="1475813"/>
            <a:chOff x="8403702" y="-705449"/>
            <a:chExt cx="1474597" cy="1475813"/>
          </a:xfrm>
        </p:grpSpPr>
        <p:sp>
          <p:nvSpPr>
            <p:cNvPr id="587" name="Google Shape;587;p14"/>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14"/>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589" name="Shape 589"/>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4">
    <p:spTree>
      <p:nvGrpSpPr>
        <p:cNvPr id="590" name="Shape 590"/>
        <p:cNvGrpSpPr/>
        <p:nvPr/>
      </p:nvGrpSpPr>
      <p:grpSpPr>
        <a:xfrm>
          <a:off x="0" y="0"/>
          <a:ext cx="0" cy="0"/>
          <a:chOff x="0" y="0"/>
          <a:chExt cx="0" cy="0"/>
        </a:xfrm>
      </p:grpSpPr>
      <p:sp>
        <p:nvSpPr>
          <p:cNvPr id="591" name="Google Shape;591;p16"/>
          <p:cNvSpPr txBox="1"/>
          <p:nvPr>
            <p:ph type="title"/>
          </p:nvPr>
        </p:nvSpPr>
        <p:spPr>
          <a:xfrm>
            <a:off x="691728" y="3586538"/>
            <a:ext cx="4555800" cy="457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sz="25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592" name="Google Shape;592;p16"/>
          <p:cNvSpPr txBox="1"/>
          <p:nvPr>
            <p:ph idx="1" type="subTitle"/>
          </p:nvPr>
        </p:nvSpPr>
        <p:spPr>
          <a:xfrm>
            <a:off x="690900" y="1099762"/>
            <a:ext cx="4557300" cy="248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3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593" name="Google Shape;593;p16"/>
          <p:cNvGrpSpPr/>
          <p:nvPr/>
        </p:nvGrpSpPr>
        <p:grpSpPr>
          <a:xfrm flipH="1">
            <a:off x="8263897" y="2640421"/>
            <a:ext cx="701661" cy="1791662"/>
            <a:chOff x="269061" y="187684"/>
            <a:chExt cx="879936" cy="2246879"/>
          </a:xfrm>
        </p:grpSpPr>
        <p:sp>
          <p:nvSpPr>
            <p:cNvPr id="594" name="Google Shape;594;p16"/>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6"/>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6"/>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6"/>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16"/>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9" name="Google Shape;599;p16"/>
          <p:cNvGrpSpPr/>
          <p:nvPr/>
        </p:nvGrpSpPr>
        <p:grpSpPr>
          <a:xfrm>
            <a:off x="7045374" y="4781941"/>
            <a:ext cx="1840929" cy="215371"/>
            <a:chOff x="3264025" y="2279600"/>
            <a:chExt cx="922725" cy="107950"/>
          </a:xfrm>
        </p:grpSpPr>
        <p:sp>
          <p:nvSpPr>
            <p:cNvPr id="600" name="Google Shape;600;p16"/>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16"/>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16"/>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6"/>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6"/>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16"/>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6"/>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6"/>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6"/>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6"/>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6"/>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6"/>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6"/>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6"/>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4" name="Google Shape;614;p16"/>
          <p:cNvGrpSpPr/>
          <p:nvPr/>
        </p:nvGrpSpPr>
        <p:grpSpPr>
          <a:xfrm>
            <a:off x="257938" y="4204925"/>
            <a:ext cx="910575" cy="1471975"/>
            <a:chOff x="3215875" y="2755900"/>
            <a:chExt cx="910575" cy="1471975"/>
          </a:xfrm>
        </p:grpSpPr>
        <p:sp>
          <p:nvSpPr>
            <p:cNvPr id="615" name="Google Shape;615;p16"/>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6"/>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6"/>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16"/>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6"/>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6"/>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1" name="Google Shape;621;p16"/>
          <p:cNvGrpSpPr/>
          <p:nvPr/>
        </p:nvGrpSpPr>
        <p:grpSpPr>
          <a:xfrm>
            <a:off x="340147" y="234146"/>
            <a:ext cx="701661" cy="1791662"/>
            <a:chOff x="269061" y="187684"/>
            <a:chExt cx="879936" cy="2246879"/>
          </a:xfrm>
        </p:grpSpPr>
        <p:sp>
          <p:nvSpPr>
            <p:cNvPr id="622" name="Google Shape;622;p16"/>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6"/>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6"/>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6"/>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16"/>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7" name="Google Shape;627;p16"/>
          <p:cNvGrpSpPr/>
          <p:nvPr/>
        </p:nvGrpSpPr>
        <p:grpSpPr>
          <a:xfrm>
            <a:off x="7694375" y="224825"/>
            <a:ext cx="1172472" cy="136724"/>
            <a:chOff x="7045850" y="224825"/>
            <a:chExt cx="1172472" cy="136724"/>
          </a:xfrm>
        </p:grpSpPr>
        <p:sp>
          <p:nvSpPr>
            <p:cNvPr id="628" name="Google Shape;628;p16"/>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16"/>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16"/>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16"/>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16"/>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2_1">
    <p:spTree>
      <p:nvGrpSpPr>
        <p:cNvPr id="633" name="Shape 633"/>
        <p:cNvGrpSpPr/>
        <p:nvPr/>
      </p:nvGrpSpPr>
      <p:grpSpPr>
        <a:xfrm>
          <a:off x="0" y="0"/>
          <a:ext cx="0" cy="0"/>
          <a:chOff x="0" y="0"/>
          <a:chExt cx="0" cy="0"/>
        </a:xfrm>
      </p:grpSpPr>
      <p:sp>
        <p:nvSpPr>
          <p:cNvPr id="634" name="Google Shape;634;p17"/>
          <p:cNvSpPr txBox="1"/>
          <p:nvPr>
            <p:ph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635" name="Google Shape;635;p17"/>
          <p:cNvGrpSpPr/>
          <p:nvPr/>
        </p:nvGrpSpPr>
        <p:grpSpPr>
          <a:xfrm flipH="1" rot="-5400000">
            <a:off x="802947" y="-356329"/>
            <a:ext cx="701661" cy="1791662"/>
            <a:chOff x="269061" y="187684"/>
            <a:chExt cx="879936" cy="2246879"/>
          </a:xfrm>
        </p:grpSpPr>
        <p:sp>
          <p:nvSpPr>
            <p:cNvPr id="636" name="Google Shape;636;p17"/>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7"/>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7"/>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7"/>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7"/>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1" name="Google Shape;641;p17"/>
          <p:cNvGrpSpPr/>
          <p:nvPr/>
        </p:nvGrpSpPr>
        <p:grpSpPr>
          <a:xfrm>
            <a:off x="7064424" y="150366"/>
            <a:ext cx="1840929" cy="215371"/>
            <a:chOff x="3264025" y="2279600"/>
            <a:chExt cx="922725" cy="107950"/>
          </a:xfrm>
        </p:grpSpPr>
        <p:sp>
          <p:nvSpPr>
            <p:cNvPr id="642" name="Google Shape;642;p17"/>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7"/>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7"/>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7"/>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17"/>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17"/>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7"/>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7"/>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7"/>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17"/>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17"/>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17"/>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17"/>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17"/>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56" name="Google Shape;656;p17"/>
          <p:cNvGrpSpPr/>
          <p:nvPr/>
        </p:nvGrpSpPr>
        <p:grpSpPr>
          <a:xfrm rot="5400000">
            <a:off x="-192325" y="4282075"/>
            <a:ext cx="1172472" cy="136724"/>
            <a:chOff x="7045850" y="224825"/>
            <a:chExt cx="1172472" cy="136724"/>
          </a:xfrm>
        </p:grpSpPr>
        <p:sp>
          <p:nvSpPr>
            <p:cNvPr id="657" name="Google Shape;657;p17"/>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7"/>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7"/>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7"/>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17"/>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2" name="Google Shape;662;p17"/>
          <p:cNvGrpSpPr/>
          <p:nvPr/>
        </p:nvGrpSpPr>
        <p:grpSpPr>
          <a:xfrm>
            <a:off x="7761050" y="4773963"/>
            <a:ext cx="1172472" cy="136724"/>
            <a:chOff x="7045850" y="224825"/>
            <a:chExt cx="1172472" cy="136724"/>
          </a:xfrm>
        </p:grpSpPr>
        <p:sp>
          <p:nvSpPr>
            <p:cNvPr id="663" name="Google Shape;663;p17"/>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7"/>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7"/>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7"/>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7"/>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68" name="Google Shape;668;p17"/>
          <p:cNvGrpSpPr/>
          <p:nvPr/>
        </p:nvGrpSpPr>
        <p:grpSpPr>
          <a:xfrm flipH="1" rot="5400000">
            <a:off x="-481737" y="1999413"/>
            <a:ext cx="910575" cy="1471975"/>
            <a:chOff x="3215875" y="2755900"/>
            <a:chExt cx="910575" cy="1471975"/>
          </a:xfrm>
        </p:grpSpPr>
        <p:sp>
          <p:nvSpPr>
            <p:cNvPr id="669" name="Google Shape;669;p17"/>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17"/>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7"/>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17"/>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17"/>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17"/>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5" name="Google Shape;675;p17"/>
          <p:cNvGrpSpPr/>
          <p:nvPr/>
        </p:nvGrpSpPr>
        <p:grpSpPr>
          <a:xfrm rot="-5400000">
            <a:off x="8712438" y="1980638"/>
            <a:ext cx="910575" cy="1471975"/>
            <a:chOff x="3215875" y="2755900"/>
            <a:chExt cx="910575" cy="1471975"/>
          </a:xfrm>
        </p:grpSpPr>
        <p:sp>
          <p:nvSpPr>
            <p:cNvPr id="676" name="Google Shape;676;p17"/>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7"/>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17"/>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17"/>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17"/>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7"/>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4">
    <p:spTree>
      <p:nvGrpSpPr>
        <p:cNvPr id="682" name="Shape 682"/>
        <p:cNvGrpSpPr/>
        <p:nvPr/>
      </p:nvGrpSpPr>
      <p:grpSpPr>
        <a:xfrm>
          <a:off x="0" y="0"/>
          <a:ext cx="0" cy="0"/>
          <a:chOff x="0" y="0"/>
          <a:chExt cx="0" cy="0"/>
        </a:xfrm>
      </p:grpSpPr>
      <p:sp>
        <p:nvSpPr>
          <p:cNvPr id="683" name="Google Shape;683;p18"/>
          <p:cNvSpPr txBox="1"/>
          <p:nvPr>
            <p:ph type="title"/>
          </p:nvPr>
        </p:nvSpPr>
        <p:spPr>
          <a:xfrm>
            <a:off x="1198509" y="1836851"/>
            <a:ext cx="2914800" cy="548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684" name="Google Shape;684;p18"/>
          <p:cNvSpPr txBox="1"/>
          <p:nvPr>
            <p:ph idx="1" type="subTitle"/>
          </p:nvPr>
        </p:nvSpPr>
        <p:spPr>
          <a:xfrm>
            <a:off x="1198999" y="2300749"/>
            <a:ext cx="2913900" cy="1005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685" name="Google Shape;685;p18"/>
          <p:cNvGrpSpPr/>
          <p:nvPr/>
        </p:nvGrpSpPr>
        <p:grpSpPr>
          <a:xfrm rot="132819">
            <a:off x="117080" y="782053"/>
            <a:ext cx="701657" cy="1791651"/>
            <a:chOff x="269061" y="187684"/>
            <a:chExt cx="879936" cy="2246879"/>
          </a:xfrm>
        </p:grpSpPr>
        <p:sp>
          <p:nvSpPr>
            <p:cNvPr id="686" name="Google Shape;686;p18"/>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8"/>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18"/>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18"/>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18"/>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1" name="Google Shape;691;p18"/>
          <p:cNvGrpSpPr/>
          <p:nvPr/>
        </p:nvGrpSpPr>
        <p:grpSpPr>
          <a:xfrm>
            <a:off x="8208297" y="243671"/>
            <a:ext cx="701661" cy="1791662"/>
            <a:chOff x="269061" y="187684"/>
            <a:chExt cx="879936" cy="2246879"/>
          </a:xfrm>
        </p:grpSpPr>
        <p:sp>
          <p:nvSpPr>
            <p:cNvPr id="692" name="Google Shape;692;p18"/>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18"/>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18"/>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8"/>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18"/>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97" name="Google Shape;697;p18"/>
          <p:cNvGrpSpPr/>
          <p:nvPr/>
        </p:nvGrpSpPr>
        <p:grpSpPr>
          <a:xfrm rot="5400000">
            <a:off x="-593226" y="3953266"/>
            <a:ext cx="1840929" cy="215371"/>
            <a:chOff x="3264025" y="2279600"/>
            <a:chExt cx="922725" cy="107950"/>
          </a:xfrm>
        </p:grpSpPr>
        <p:sp>
          <p:nvSpPr>
            <p:cNvPr id="698" name="Google Shape;698;p18"/>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8"/>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8"/>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8"/>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8"/>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8"/>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8"/>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8"/>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18"/>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18"/>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8"/>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8"/>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8"/>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8"/>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2" name="Google Shape;712;p18"/>
          <p:cNvGrpSpPr/>
          <p:nvPr/>
        </p:nvGrpSpPr>
        <p:grpSpPr>
          <a:xfrm>
            <a:off x="7975475" y="3671525"/>
            <a:ext cx="910575" cy="1471975"/>
            <a:chOff x="3215875" y="2755900"/>
            <a:chExt cx="910575" cy="1471975"/>
          </a:xfrm>
        </p:grpSpPr>
        <p:sp>
          <p:nvSpPr>
            <p:cNvPr id="713" name="Google Shape;713;p18"/>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8"/>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18"/>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18"/>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8"/>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8"/>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19" name="Google Shape;719;p18"/>
          <p:cNvGrpSpPr/>
          <p:nvPr/>
        </p:nvGrpSpPr>
        <p:grpSpPr>
          <a:xfrm>
            <a:off x="7453720" y="214900"/>
            <a:ext cx="1172472" cy="136724"/>
            <a:chOff x="7045850" y="224825"/>
            <a:chExt cx="1172472" cy="136724"/>
          </a:xfrm>
        </p:grpSpPr>
        <p:sp>
          <p:nvSpPr>
            <p:cNvPr id="720" name="Google Shape;720;p18"/>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18"/>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18"/>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18"/>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8"/>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5" name="Google Shape;725;p18"/>
          <p:cNvGrpSpPr/>
          <p:nvPr/>
        </p:nvGrpSpPr>
        <p:grpSpPr>
          <a:xfrm rot="10800000">
            <a:off x="517808" y="214900"/>
            <a:ext cx="1172472" cy="136724"/>
            <a:chOff x="7045850" y="224825"/>
            <a:chExt cx="1172472" cy="136724"/>
          </a:xfrm>
        </p:grpSpPr>
        <p:sp>
          <p:nvSpPr>
            <p:cNvPr id="726" name="Google Shape;726;p18"/>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18"/>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18"/>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8"/>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18"/>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_1">
    <p:spTree>
      <p:nvGrpSpPr>
        <p:cNvPr id="731" name="Shape 731"/>
        <p:cNvGrpSpPr/>
        <p:nvPr/>
      </p:nvGrpSpPr>
      <p:grpSpPr>
        <a:xfrm>
          <a:off x="0" y="0"/>
          <a:ext cx="0" cy="0"/>
          <a:chOff x="0" y="0"/>
          <a:chExt cx="0" cy="0"/>
        </a:xfrm>
      </p:grpSpPr>
      <p:sp>
        <p:nvSpPr>
          <p:cNvPr id="732" name="Google Shape;732;p19"/>
          <p:cNvSpPr txBox="1"/>
          <p:nvPr>
            <p:ph type="title"/>
          </p:nvPr>
        </p:nvSpPr>
        <p:spPr>
          <a:xfrm>
            <a:off x="872854" y="1437175"/>
            <a:ext cx="3861000" cy="1445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733" name="Google Shape;733;p19"/>
          <p:cNvSpPr txBox="1"/>
          <p:nvPr>
            <p:ph idx="1" type="subTitle"/>
          </p:nvPr>
        </p:nvSpPr>
        <p:spPr>
          <a:xfrm>
            <a:off x="873646" y="2974932"/>
            <a:ext cx="3859500" cy="731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734" name="Google Shape;734;p19"/>
          <p:cNvSpPr/>
          <p:nvPr>
            <p:ph idx="2" type="pic"/>
          </p:nvPr>
        </p:nvSpPr>
        <p:spPr>
          <a:xfrm>
            <a:off x="5230946" y="1051650"/>
            <a:ext cx="3040200" cy="3040200"/>
          </a:xfrm>
          <a:prstGeom prst="rect">
            <a:avLst/>
          </a:prstGeom>
          <a:noFill/>
          <a:ln cap="flat" cmpd="sng" w="19050">
            <a:solidFill>
              <a:schemeClr val="dk1"/>
            </a:solidFill>
            <a:prstDash val="solid"/>
            <a:round/>
            <a:headEnd len="sm" w="sm" type="none"/>
            <a:tailEnd len="sm" w="sm" type="none"/>
          </a:ln>
        </p:spPr>
      </p:sp>
      <p:grpSp>
        <p:nvGrpSpPr>
          <p:cNvPr id="735" name="Google Shape;735;p19"/>
          <p:cNvGrpSpPr/>
          <p:nvPr/>
        </p:nvGrpSpPr>
        <p:grpSpPr>
          <a:xfrm flipH="1">
            <a:off x="8303047" y="186521"/>
            <a:ext cx="701661" cy="1791662"/>
            <a:chOff x="269061" y="187684"/>
            <a:chExt cx="879936" cy="2246879"/>
          </a:xfrm>
        </p:grpSpPr>
        <p:sp>
          <p:nvSpPr>
            <p:cNvPr id="736" name="Google Shape;736;p19"/>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19"/>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9"/>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19"/>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19"/>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41" name="Google Shape;741;p19"/>
          <p:cNvGrpSpPr/>
          <p:nvPr/>
        </p:nvGrpSpPr>
        <p:grpSpPr>
          <a:xfrm>
            <a:off x="257949" y="209941"/>
            <a:ext cx="1840929" cy="215371"/>
            <a:chOff x="3264025" y="2279600"/>
            <a:chExt cx="922725" cy="107950"/>
          </a:xfrm>
        </p:grpSpPr>
        <p:sp>
          <p:nvSpPr>
            <p:cNvPr id="742" name="Google Shape;742;p19"/>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19"/>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19"/>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19"/>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19"/>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19"/>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19"/>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19"/>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19"/>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9"/>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19"/>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9"/>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19"/>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19"/>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56" name="Google Shape;756;p19"/>
          <p:cNvGrpSpPr/>
          <p:nvPr/>
        </p:nvGrpSpPr>
        <p:grpSpPr>
          <a:xfrm rot="5400000">
            <a:off x="-220900" y="1186450"/>
            <a:ext cx="1172472" cy="136724"/>
            <a:chOff x="7045850" y="224825"/>
            <a:chExt cx="1172472" cy="136724"/>
          </a:xfrm>
        </p:grpSpPr>
        <p:sp>
          <p:nvSpPr>
            <p:cNvPr id="757" name="Google Shape;757;p19"/>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19"/>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19"/>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19"/>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19"/>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2" name="Google Shape;762;p19"/>
          <p:cNvGrpSpPr/>
          <p:nvPr/>
        </p:nvGrpSpPr>
        <p:grpSpPr>
          <a:xfrm>
            <a:off x="7074474" y="4781941"/>
            <a:ext cx="1840929" cy="215371"/>
            <a:chOff x="3264025" y="2279600"/>
            <a:chExt cx="922725" cy="107950"/>
          </a:xfrm>
        </p:grpSpPr>
        <p:sp>
          <p:nvSpPr>
            <p:cNvPr id="763" name="Google Shape;763;p19"/>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9"/>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9"/>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9"/>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19"/>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19"/>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19"/>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19"/>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19"/>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19"/>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19"/>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19"/>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19"/>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19"/>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77" name="Google Shape;777;p19"/>
          <p:cNvGrpSpPr/>
          <p:nvPr/>
        </p:nvGrpSpPr>
        <p:grpSpPr>
          <a:xfrm>
            <a:off x="247397" y="3196421"/>
            <a:ext cx="701661" cy="1791662"/>
            <a:chOff x="269061" y="187684"/>
            <a:chExt cx="879936" cy="2246879"/>
          </a:xfrm>
        </p:grpSpPr>
        <p:sp>
          <p:nvSpPr>
            <p:cNvPr id="778" name="Google Shape;778;p19"/>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9"/>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9"/>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19"/>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19"/>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3" name="Google Shape;783;p19"/>
          <p:cNvGrpSpPr/>
          <p:nvPr/>
        </p:nvGrpSpPr>
        <p:grpSpPr>
          <a:xfrm>
            <a:off x="2066102" y="4399951"/>
            <a:ext cx="1474597" cy="1475813"/>
            <a:chOff x="8403702" y="-705449"/>
            <a:chExt cx="1474597" cy="1475813"/>
          </a:xfrm>
        </p:grpSpPr>
        <p:sp>
          <p:nvSpPr>
            <p:cNvPr id="784" name="Google Shape;784;p19"/>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19"/>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4">
    <p:spTree>
      <p:nvGrpSpPr>
        <p:cNvPr id="786" name="Shape 786"/>
        <p:cNvGrpSpPr/>
        <p:nvPr/>
      </p:nvGrpSpPr>
      <p:grpSpPr>
        <a:xfrm>
          <a:off x="0" y="0"/>
          <a:ext cx="0" cy="0"/>
          <a:chOff x="0" y="0"/>
          <a:chExt cx="0" cy="0"/>
        </a:xfrm>
      </p:grpSpPr>
      <p:sp>
        <p:nvSpPr>
          <p:cNvPr id="787" name="Google Shape;787;p20"/>
          <p:cNvSpPr txBox="1"/>
          <p:nvPr>
            <p:ph idx="1" type="body"/>
          </p:nvPr>
        </p:nvSpPr>
        <p:spPr>
          <a:xfrm>
            <a:off x="794950" y="1555750"/>
            <a:ext cx="3749400" cy="28914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0"/>
              </a:spcBef>
              <a:spcAft>
                <a:spcPts val="0"/>
              </a:spcAft>
              <a:buClr>
                <a:schemeClr val="lt1"/>
              </a:buClr>
              <a:buSzPts val="1600"/>
              <a:buChar char="●"/>
              <a:defRPr sz="1600"/>
            </a:lvl1pPr>
            <a:lvl2pPr indent="-330200" lvl="1" marL="914400" algn="l">
              <a:lnSpc>
                <a:spcPct val="100000"/>
              </a:lnSpc>
              <a:spcBef>
                <a:spcPts val="0"/>
              </a:spcBef>
              <a:spcAft>
                <a:spcPts val="0"/>
              </a:spcAft>
              <a:buSzPts val="1600"/>
              <a:buFont typeface="Nunito Light"/>
              <a:buChar char="○"/>
              <a:defRPr sz="1600"/>
            </a:lvl2pPr>
            <a:lvl3pPr indent="-330200" lvl="2" marL="1371600" algn="l">
              <a:lnSpc>
                <a:spcPct val="100000"/>
              </a:lnSpc>
              <a:spcBef>
                <a:spcPts val="0"/>
              </a:spcBef>
              <a:spcAft>
                <a:spcPts val="0"/>
              </a:spcAft>
              <a:buSzPts val="1600"/>
              <a:buFont typeface="Nunito Light"/>
              <a:buChar char="■"/>
              <a:defRPr sz="1600"/>
            </a:lvl3pPr>
            <a:lvl4pPr indent="-330200" lvl="3" marL="1828800" algn="l">
              <a:lnSpc>
                <a:spcPct val="100000"/>
              </a:lnSpc>
              <a:spcBef>
                <a:spcPts val="0"/>
              </a:spcBef>
              <a:spcAft>
                <a:spcPts val="0"/>
              </a:spcAft>
              <a:buSzPts val="1600"/>
              <a:buFont typeface="Nunito Light"/>
              <a:buChar char="●"/>
              <a:defRPr sz="1600"/>
            </a:lvl4pPr>
            <a:lvl5pPr indent="-330200" lvl="4" marL="2286000" algn="l">
              <a:lnSpc>
                <a:spcPct val="100000"/>
              </a:lnSpc>
              <a:spcBef>
                <a:spcPts val="0"/>
              </a:spcBef>
              <a:spcAft>
                <a:spcPts val="0"/>
              </a:spcAft>
              <a:buSzPts val="1600"/>
              <a:buFont typeface="Nunito Light"/>
              <a:buChar char="○"/>
              <a:defRPr sz="1600"/>
            </a:lvl5pPr>
            <a:lvl6pPr indent="-330200" lvl="5" marL="2743200" algn="l">
              <a:lnSpc>
                <a:spcPct val="100000"/>
              </a:lnSpc>
              <a:spcBef>
                <a:spcPts val="0"/>
              </a:spcBef>
              <a:spcAft>
                <a:spcPts val="0"/>
              </a:spcAft>
              <a:buSzPts val="1600"/>
              <a:buFont typeface="Nunito Light"/>
              <a:buChar char="■"/>
              <a:defRPr sz="1600"/>
            </a:lvl6pPr>
            <a:lvl7pPr indent="-330200" lvl="6" marL="3200400" algn="l">
              <a:lnSpc>
                <a:spcPct val="100000"/>
              </a:lnSpc>
              <a:spcBef>
                <a:spcPts val="0"/>
              </a:spcBef>
              <a:spcAft>
                <a:spcPts val="0"/>
              </a:spcAft>
              <a:buSzPts val="1600"/>
              <a:buFont typeface="Nunito Light"/>
              <a:buChar char="●"/>
              <a:defRPr sz="1600"/>
            </a:lvl7pPr>
            <a:lvl8pPr indent="-330200" lvl="7" marL="3657600" algn="l">
              <a:lnSpc>
                <a:spcPct val="100000"/>
              </a:lnSpc>
              <a:spcBef>
                <a:spcPts val="0"/>
              </a:spcBef>
              <a:spcAft>
                <a:spcPts val="0"/>
              </a:spcAft>
              <a:buSzPts val="1600"/>
              <a:buFont typeface="Nunito Light"/>
              <a:buChar char="○"/>
              <a:defRPr sz="1600"/>
            </a:lvl8pPr>
            <a:lvl9pPr indent="-330200" lvl="8" marL="4114800" algn="l">
              <a:lnSpc>
                <a:spcPct val="100000"/>
              </a:lnSpc>
              <a:spcBef>
                <a:spcPts val="0"/>
              </a:spcBef>
              <a:spcAft>
                <a:spcPts val="0"/>
              </a:spcAft>
              <a:buSzPts val="1600"/>
              <a:buFont typeface="Nunito Light"/>
              <a:buChar char="■"/>
              <a:defRPr sz="1600"/>
            </a:lvl9pPr>
          </a:lstStyle>
          <a:p/>
        </p:txBody>
      </p:sp>
      <p:sp>
        <p:nvSpPr>
          <p:cNvPr id="788" name="Google Shape;788;p20"/>
          <p:cNvSpPr txBox="1"/>
          <p:nvPr>
            <p:ph idx="2" type="body"/>
          </p:nvPr>
        </p:nvSpPr>
        <p:spPr>
          <a:xfrm>
            <a:off x="4599650" y="1555750"/>
            <a:ext cx="3749400" cy="28914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300"/>
              </a:spcBef>
              <a:spcAft>
                <a:spcPts val="0"/>
              </a:spcAft>
              <a:buClr>
                <a:schemeClr val="lt1"/>
              </a:buClr>
              <a:buSzPts val="1600"/>
              <a:buChar char="●"/>
              <a:defRPr sz="1600"/>
            </a:lvl1pPr>
            <a:lvl2pPr indent="-330200" lvl="1" marL="914400" algn="l">
              <a:lnSpc>
                <a:spcPct val="100000"/>
              </a:lnSpc>
              <a:spcBef>
                <a:spcPts val="0"/>
              </a:spcBef>
              <a:spcAft>
                <a:spcPts val="0"/>
              </a:spcAft>
              <a:buSzPts val="1600"/>
              <a:buFont typeface="Nunito Light"/>
              <a:buChar char="○"/>
              <a:defRPr sz="1600"/>
            </a:lvl2pPr>
            <a:lvl3pPr indent="-330200" lvl="2" marL="1371600" algn="l">
              <a:lnSpc>
                <a:spcPct val="100000"/>
              </a:lnSpc>
              <a:spcBef>
                <a:spcPts val="0"/>
              </a:spcBef>
              <a:spcAft>
                <a:spcPts val="0"/>
              </a:spcAft>
              <a:buSzPts val="1600"/>
              <a:buFont typeface="Nunito Light"/>
              <a:buChar char="■"/>
              <a:defRPr sz="1600"/>
            </a:lvl3pPr>
            <a:lvl4pPr indent="-330200" lvl="3" marL="1828800" algn="l">
              <a:lnSpc>
                <a:spcPct val="100000"/>
              </a:lnSpc>
              <a:spcBef>
                <a:spcPts val="0"/>
              </a:spcBef>
              <a:spcAft>
                <a:spcPts val="0"/>
              </a:spcAft>
              <a:buSzPts val="1600"/>
              <a:buFont typeface="Nunito Light"/>
              <a:buChar char="●"/>
              <a:defRPr sz="1600"/>
            </a:lvl4pPr>
            <a:lvl5pPr indent="-330200" lvl="4" marL="2286000" algn="l">
              <a:lnSpc>
                <a:spcPct val="100000"/>
              </a:lnSpc>
              <a:spcBef>
                <a:spcPts val="0"/>
              </a:spcBef>
              <a:spcAft>
                <a:spcPts val="0"/>
              </a:spcAft>
              <a:buSzPts val="1600"/>
              <a:buFont typeface="Nunito Light"/>
              <a:buChar char="○"/>
              <a:defRPr sz="1600"/>
            </a:lvl5pPr>
            <a:lvl6pPr indent="-330200" lvl="5" marL="2743200" algn="l">
              <a:lnSpc>
                <a:spcPct val="100000"/>
              </a:lnSpc>
              <a:spcBef>
                <a:spcPts val="0"/>
              </a:spcBef>
              <a:spcAft>
                <a:spcPts val="0"/>
              </a:spcAft>
              <a:buSzPts val="1600"/>
              <a:buFont typeface="Nunito Light"/>
              <a:buChar char="■"/>
              <a:defRPr sz="1600"/>
            </a:lvl6pPr>
            <a:lvl7pPr indent="-330200" lvl="6" marL="3200400" algn="l">
              <a:lnSpc>
                <a:spcPct val="100000"/>
              </a:lnSpc>
              <a:spcBef>
                <a:spcPts val="0"/>
              </a:spcBef>
              <a:spcAft>
                <a:spcPts val="0"/>
              </a:spcAft>
              <a:buSzPts val="1600"/>
              <a:buFont typeface="Nunito Light"/>
              <a:buChar char="●"/>
              <a:defRPr sz="1600"/>
            </a:lvl7pPr>
            <a:lvl8pPr indent="-330200" lvl="7" marL="3657600" algn="l">
              <a:lnSpc>
                <a:spcPct val="100000"/>
              </a:lnSpc>
              <a:spcBef>
                <a:spcPts val="0"/>
              </a:spcBef>
              <a:spcAft>
                <a:spcPts val="0"/>
              </a:spcAft>
              <a:buSzPts val="1600"/>
              <a:buFont typeface="Nunito Light"/>
              <a:buChar char="○"/>
              <a:defRPr sz="1600"/>
            </a:lvl8pPr>
            <a:lvl9pPr indent="-330200" lvl="8" marL="4114800" algn="l">
              <a:lnSpc>
                <a:spcPct val="100000"/>
              </a:lnSpc>
              <a:spcBef>
                <a:spcPts val="0"/>
              </a:spcBef>
              <a:spcAft>
                <a:spcPts val="0"/>
              </a:spcAft>
              <a:buSzPts val="1600"/>
              <a:buFont typeface="Nunito Light"/>
              <a:buChar char="■"/>
              <a:defRPr sz="1600"/>
            </a:lvl9pPr>
          </a:lstStyle>
          <a:p/>
        </p:txBody>
      </p:sp>
      <p:sp>
        <p:nvSpPr>
          <p:cNvPr id="789" name="Google Shape;789;p20"/>
          <p:cNvSpPr txBox="1"/>
          <p:nvPr>
            <p:ph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790" name="Google Shape;790;p20"/>
          <p:cNvSpPr txBox="1"/>
          <p:nvPr>
            <p:ph idx="3" type="subTitle"/>
          </p:nvPr>
        </p:nvSpPr>
        <p:spPr>
          <a:xfrm>
            <a:off x="720150" y="1024500"/>
            <a:ext cx="77040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30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791" name="Google Shape;791;p20"/>
          <p:cNvGrpSpPr/>
          <p:nvPr/>
        </p:nvGrpSpPr>
        <p:grpSpPr>
          <a:xfrm>
            <a:off x="340147" y="234146"/>
            <a:ext cx="701661" cy="1791662"/>
            <a:chOff x="269061" y="187684"/>
            <a:chExt cx="879936" cy="2246879"/>
          </a:xfrm>
        </p:grpSpPr>
        <p:sp>
          <p:nvSpPr>
            <p:cNvPr id="792" name="Google Shape;792;p20"/>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20"/>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20"/>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20"/>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20"/>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97" name="Google Shape;797;p20"/>
          <p:cNvGrpSpPr/>
          <p:nvPr/>
        </p:nvGrpSpPr>
        <p:grpSpPr>
          <a:xfrm>
            <a:off x="257938" y="4204925"/>
            <a:ext cx="910575" cy="1471975"/>
            <a:chOff x="3215875" y="2755900"/>
            <a:chExt cx="910575" cy="1471975"/>
          </a:xfrm>
        </p:grpSpPr>
        <p:sp>
          <p:nvSpPr>
            <p:cNvPr id="798" name="Google Shape;798;p20"/>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20"/>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20"/>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20"/>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20"/>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20"/>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4" name="Google Shape;804;p20"/>
          <p:cNvGrpSpPr/>
          <p:nvPr/>
        </p:nvGrpSpPr>
        <p:grpSpPr>
          <a:xfrm rot="5400000">
            <a:off x="-211375" y="3339100"/>
            <a:ext cx="1172472" cy="136724"/>
            <a:chOff x="7045850" y="224825"/>
            <a:chExt cx="1172472" cy="136724"/>
          </a:xfrm>
        </p:grpSpPr>
        <p:sp>
          <p:nvSpPr>
            <p:cNvPr id="805" name="Google Shape;805;p20"/>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20"/>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20"/>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20"/>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20"/>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0" name="Google Shape;810;p20"/>
          <p:cNvGrpSpPr/>
          <p:nvPr/>
        </p:nvGrpSpPr>
        <p:grpSpPr>
          <a:xfrm flipH="1" rot="10800000">
            <a:off x="8404347" y="213345"/>
            <a:ext cx="701661" cy="1791662"/>
            <a:chOff x="269061" y="187684"/>
            <a:chExt cx="879936" cy="2246879"/>
          </a:xfrm>
        </p:grpSpPr>
        <p:sp>
          <p:nvSpPr>
            <p:cNvPr id="811" name="Google Shape;811;p20"/>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20"/>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20"/>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20"/>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20"/>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6" name="Google Shape;816;p20"/>
          <p:cNvGrpSpPr/>
          <p:nvPr/>
        </p:nvGrpSpPr>
        <p:grpSpPr>
          <a:xfrm>
            <a:off x="6511974" y="4781941"/>
            <a:ext cx="1840929" cy="215371"/>
            <a:chOff x="3264025" y="2279600"/>
            <a:chExt cx="922725" cy="107950"/>
          </a:xfrm>
        </p:grpSpPr>
        <p:sp>
          <p:nvSpPr>
            <p:cNvPr id="817" name="Google Shape;817;p20"/>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20"/>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20"/>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20"/>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20"/>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20"/>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20"/>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20"/>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20"/>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20"/>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20"/>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20"/>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20"/>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20"/>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4_1">
    <p:spTree>
      <p:nvGrpSpPr>
        <p:cNvPr id="71" name="Shape 71"/>
        <p:cNvGrpSpPr/>
        <p:nvPr/>
      </p:nvGrpSpPr>
      <p:grpSpPr>
        <a:xfrm>
          <a:off x="0" y="0"/>
          <a:ext cx="0" cy="0"/>
          <a:chOff x="0" y="0"/>
          <a:chExt cx="0" cy="0"/>
        </a:xfrm>
      </p:grpSpPr>
      <p:sp>
        <p:nvSpPr>
          <p:cNvPr id="72" name="Google Shape;72;p3"/>
          <p:cNvSpPr txBox="1"/>
          <p:nvPr>
            <p:ph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73" name="Google Shape;73;p3"/>
          <p:cNvSpPr txBox="1"/>
          <p:nvPr>
            <p:ph idx="1" type="subTitle"/>
          </p:nvPr>
        </p:nvSpPr>
        <p:spPr>
          <a:xfrm>
            <a:off x="721879" y="2822700"/>
            <a:ext cx="2501700" cy="91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74" name="Google Shape;74;p3"/>
          <p:cNvSpPr txBox="1"/>
          <p:nvPr>
            <p:ph idx="2" type="subTitle"/>
          </p:nvPr>
        </p:nvSpPr>
        <p:spPr>
          <a:xfrm>
            <a:off x="3321150" y="2822700"/>
            <a:ext cx="2501700" cy="91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75" name="Google Shape;75;p3"/>
          <p:cNvSpPr txBox="1"/>
          <p:nvPr>
            <p:ph idx="3" type="subTitle"/>
          </p:nvPr>
        </p:nvSpPr>
        <p:spPr>
          <a:xfrm>
            <a:off x="5920421" y="2822700"/>
            <a:ext cx="2501700" cy="914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76" name="Google Shape;76;p3"/>
          <p:cNvSpPr txBox="1"/>
          <p:nvPr>
            <p:ph idx="4" type="title"/>
          </p:nvPr>
        </p:nvSpPr>
        <p:spPr>
          <a:xfrm>
            <a:off x="719929" y="2603244"/>
            <a:ext cx="25056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b="0" sz="20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77" name="Google Shape;77;p3"/>
          <p:cNvSpPr txBox="1"/>
          <p:nvPr>
            <p:ph idx="5" type="title"/>
          </p:nvPr>
        </p:nvSpPr>
        <p:spPr>
          <a:xfrm>
            <a:off x="3319200" y="2603244"/>
            <a:ext cx="25056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b="0" sz="20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78" name="Google Shape;78;p3"/>
          <p:cNvSpPr txBox="1"/>
          <p:nvPr>
            <p:ph idx="6" type="title"/>
          </p:nvPr>
        </p:nvSpPr>
        <p:spPr>
          <a:xfrm>
            <a:off x="5918471" y="2603244"/>
            <a:ext cx="25056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b="0" sz="20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79" name="Google Shape;79;p3"/>
          <p:cNvGrpSpPr/>
          <p:nvPr/>
        </p:nvGrpSpPr>
        <p:grpSpPr>
          <a:xfrm>
            <a:off x="257938" y="4204925"/>
            <a:ext cx="910575" cy="1471975"/>
            <a:chOff x="3215875" y="2755900"/>
            <a:chExt cx="910575" cy="1471975"/>
          </a:xfrm>
        </p:grpSpPr>
        <p:sp>
          <p:nvSpPr>
            <p:cNvPr id="80" name="Google Shape;80;p3"/>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3"/>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3"/>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3"/>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3"/>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3"/>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 name="Google Shape;86;p3"/>
          <p:cNvGrpSpPr/>
          <p:nvPr/>
        </p:nvGrpSpPr>
        <p:grpSpPr>
          <a:xfrm>
            <a:off x="7975463" y="4204925"/>
            <a:ext cx="910575" cy="1471975"/>
            <a:chOff x="3215875" y="2755900"/>
            <a:chExt cx="910575" cy="1471975"/>
          </a:xfrm>
        </p:grpSpPr>
        <p:sp>
          <p:nvSpPr>
            <p:cNvPr id="87" name="Google Shape;87;p3"/>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3"/>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3"/>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3"/>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3"/>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3"/>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 name="Google Shape;93;p3"/>
          <p:cNvGrpSpPr/>
          <p:nvPr/>
        </p:nvGrpSpPr>
        <p:grpSpPr>
          <a:xfrm>
            <a:off x="3651536" y="4781941"/>
            <a:ext cx="1840929" cy="215371"/>
            <a:chOff x="3264025" y="2279600"/>
            <a:chExt cx="922725" cy="107950"/>
          </a:xfrm>
        </p:grpSpPr>
        <p:sp>
          <p:nvSpPr>
            <p:cNvPr id="94" name="Google Shape;94;p3"/>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3"/>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3"/>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3"/>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3"/>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3"/>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3"/>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3"/>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3"/>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3"/>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3"/>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3"/>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3"/>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3"/>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 name="Google Shape;108;p3"/>
          <p:cNvGrpSpPr/>
          <p:nvPr/>
        </p:nvGrpSpPr>
        <p:grpSpPr>
          <a:xfrm flipH="1">
            <a:off x="8226847" y="163621"/>
            <a:ext cx="701661" cy="1791662"/>
            <a:chOff x="269061" y="187684"/>
            <a:chExt cx="879936" cy="2246879"/>
          </a:xfrm>
        </p:grpSpPr>
        <p:sp>
          <p:nvSpPr>
            <p:cNvPr id="109" name="Google Shape;109;p3"/>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3"/>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3"/>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3"/>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 name="Google Shape;114;p3"/>
          <p:cNvGrpSpPr/>
          <p:nvPr/>
        </p:nvGrpSpPr>
        <p:grpSpPr>
          <a:xfrm>
            <a:off x="340147" y="234146"/>
            <a:ext cx="701661" cy="1791662"/>
            <a:chOff x="269061" y="187684"/>
            <a:chExt cx="879936" cy="2246879"/>
          </a:xfrm>
        </p:grpSpPr>
        <p:sp>
          <p:nvSpPr>
            <p:cNvPr id="115" name="Google Shape;115;p3"/>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3"/>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3"/>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3"/>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4_2_1">
    <p:spTree>
      <p:nvGrpSpPr>
        <p:cNvPr id="831" name="Shape 831"/>
        <p:cNvGrpSpPr/>
        <p:nvPr/>
      </p:nvGrpSpPr>
      <p:grpSpPr>
        <a:xfrm>
          <a:off x="0" y="0"/>
          <a:ext cx="0" cy="0"/>
          <a:chOff x="0" y="0"/>
          <a:chExt cx="0" cy="0"/>
        </a:xfrm>
      </p:grpSpPr>
      <p:sp>
        <p:nvSpPr>
          <p:cNvPr id="832" name="Google Shape;832;p21"/>
          <p:cNvSpPr txBox="1"/>
          <p:nvPr>
            <p:ph type="title"/>
          </p:nvPr>
        </p:nvSpPr>
        <p:spPr>
          <a:xfrm>
            <a:off x="2682756" y="3114913"/>
            <a:ext cx="47106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b="0" sz="2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833" name="Google Shape;833;p21"/>
          <p:cNvSpPr txBox="1"/>
          <p:nvPr>
            <p:ph idx="2" type="title"/>
          </p:nvPr>
        </p:nvSpPr>
        <p:spPr>
          <a:xfrm>
            <a:off x="2682756" y="1560513"/>
            <a:ext cx="47106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b="0" sz="2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834" name="Google Shape;834;p21"/>
          <p:cNvSpPr txBox="1"/>
          <p:nvPr>
            <p:ph idx="1" type="subTitle"/>
          </p:nvPr>
        </p:nvSpPr>
        <p:spPr>
          <a:xfrm>
            <a:off x="2682756" y="1777138"/>
            <a:ext cx="47106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835" name="Google Shape;835;p21"/>
          <p:cNvSpPr txBox="1"/>
          <p:nvPr>
            <p:ph idx="3" type="subTitle"/>
          </p:nvPr>
        </p:nvSpPr>
        <p:spPr>
          <a:xfrm>
            <a:off x="2682756" y="3331538"/>
            <a:ext cx="47115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836" name="Google Shape;836;p21"/>
          <p:cNvSpPr txBox="1"/>
          <p:nvPr>
            <p:ph idx="4"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Clr>
                <a:schemeClr val="lt1"/>
              </a:buClr>
              <a:buSzPts val="3500"/>
              <a:buNone/>
              <a:defRPr>
                <a:solidFill>
                  <a:schemeClr val="lt1"/>
                </a:solidFill>
              </a:defRPr>
            </a:lvl2pPr>
            <a:lvl3pPr lvl="2" algn="ctr">
              <a:lnSpc>
                <a:spcPct val="100000"/>
              </a:lnSpc>
              <a:spcBef>
                <a:spcPts val="0"/>
              </a:spcBef>
              <a:spcAft>
                <a:spcPts val="0"/>
              </a:spcAft>
              <a:buClr>
                <a:schemeClr val="lt1"/>
              </a:buClr>
              <a:buSzPts val="3500"/>
              <a:buNone/>
              <a:defRPr>
                <a:solidFill>
                  <a:schemeClr val="lt1"/>
                </a:solidFill>
              </a:defRPr>
            </a:lvl3pPr>
            <a:lvl4pPr lvl="3" algn="ctr">
              <a:lnSpc>
                <a:spcPct val="100000"/>
              </a:lnSpc>
              <a:spcBef>
                <a:spcPts val="0"/>
              </a:spcBef>
              <a:spcAft>
                <a:spcPts val="0"/>
              </a:spcAft>
              <a:buClr>
                <a:schemeClr val="lt1"/>
              </a:buClr>
              <a:buSzPts val="3500"/>
              <a:buNone/>
              <a:defRPr>
                <a:solidFill>
                  <a:schemeClr val="lt1"/>
                </a:solidFill>
              </a:defRPr>
            </a:lvl4pPr>
            <a:lvl5pPr lvl="4" algn="ctr">
              <a:lnSpc>
                <a:spcPct val="100000"/>
              </a:lnSpc>
              <a:spcBef>
                <a:spcPts val="0"/>
              </a:spcBef>
              <a:spcAft>
                <a:spcPts val="0"/>
              </a:spcAft>
              <a:buClr>
                <a:schemeClr val="lt1"/>
              </a:buClr>
              <a:buSzPts val="3500"/>
              <a:buNone/>
              <a:defRPr>
                <a:solidFill>
                  <a:schemeClr val="lt1"/>
                </a:solidFill>
              </a:defRPr>
            </a:lvl5pPr>
            <a:lvl6pPr lvl="5" algn="ctr">
              <a:lnSpc>
                <a:spcPct val="100000"/>
              </a:lnSpc>
              <a:spcBef>
                <a:spcPts val="0"/>
              </a:spcBef>
              <a:spcAft>
                <a:spcPts val="0"/>
              </a:spcAft>
              <a:buClr>
                <a:schemeClr val="lt1"/>
              </a:buClr>
              <a:buSzPts val="3500"/>
              <a:buNone/>
              <a:defRPr>
                <a:solidFill>
                  <a:schemeClr val="lt1"/>
                </a:solidFill>
              </a:defRPr>
            </a:lvl6pPr>
            <a:lvl7pPr lvl="6" algn="ctr">
              <a:lnSpc>
                <a:spcPct val="100000"/>
              </a:lnSpc>
              <a:spcBef>
                <a:spcPts val="0"/>
              </a:spcBef>
              <a:spcAft>
                <a:spcPts val="0"/>
              </a:spcAft>
              <a:buClr>
                <a:schemeClr val="lt1"/>
              </a:buClr>
              <a:buSzPts val="3500"/>
              <a:buNone/>
              <a:defRPr>
                <a:solidFill>
                  <a:schemeClr val="lt1"/>
                </a:solidFill>
              </a:defRPr>
            </a:lvl7pPr>
            <a:lvl8pPr lvl="7" algn="ctr">
              <a:lnSpc>
                <a:spcPct val="100000"/>
              </a:lnSpc>
              <a:spcBef>
                <a:spcPts val="0"/>
              </a:spcBef>
              <a:spcAft>
                <a:spcPts val="0"/>
              </a:spcAft>
              <a:buClr>
                <a:schemeClr val="lt1"/>
              </a:buClr>
              <a:buSzPts val="3500"/>
              <a:buNone/>
              <a:defRPr>
                <a:solidFill>
                  <a:schemeClr val="lt1"/>
                </a:solidFill>
              </a:defRPr>
            </a:lvl8pPr>
            <a:lvl9pPr lvl="8" algn="ctr">
              <a:lnSpc>
                <a:spcPct val="100000"/>
              </a:lnSpc>
              <a:spcBef>
                <a:spcPts val="0"/>
              </a:spcBef>
              <a:spcAft>
                <a:spcPts val="0"/>
              </a:spcAft>
              <a:buClr>
                <a:schemeClr val="lt1"/>
              </a:buClr>
              <a:buSzPts val="3500"/>
              <a:buNone/>
              <a:defRPr>
                <a:solidFill>
                  <a:schemeClr val="lt1"/>
                </a:solidFill>
              </a:defRPr>
            </a:lvl9pPr>
          </a:lstStyle>
          <a:p/>
        </p:txBody>
      </p:sp>
      <p:grpSp>
        <p:nvGrpSpPr>
          <p:cNvPr id="837" name="Google Shape;837;p21"/>
          <p:cNvGrpSpPr/>
          <p:nvPr/>
        </p:nvGrpSpPr>
        <p:grpSpPr>
          <a:xfrm flipH="1" rot="10800000">
            <a:off x="7975475" y="-201350"/>
            <a:ext cx="910575" cy="1471975"/>
            <a:chOff x="3215875" y="2755900"/>
            <a:chExt cx="910575" cy="1471975"/>
          </a:xfrm>
        </p:grpSpPr>
        <p:sp>
          <p:nvSpPr>
            <p:cNvPr id="838" name="Google Shape;838;p21"/>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21"/>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21"/>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21"/>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21"/>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21"/>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4" name="Google Shape;844;p21"/>
          <p:cNvGrpSpPr/>
          <p:nvPr/>
        </p:nvGrpSpPr>
        <p:grpSpPr>
          <a:xfrm>
            <a:off x="8232347" y="3066496"/>
            <a:ext cx="701661" cy="1791662"/>
            <a:chOff x="269061" y="187684"/>
            <a:chExt cx="879936" cy="2246879"/>
          </a:xfrm>
        </p:grpSpPr>
        <p:sp>
          <p:nvSpPr>
            <p:cNvPr id="845" name="Google Shape;845;p21"/>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21"/>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21"/>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21"/>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21"/>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0" name="Google Shape;850;p21"/>
          <p:cNvGrpSpPr/>
          <p:nvPr/>
        </p:nvGrpSpPr>
        <p:grpSpPr>
          <a:xfrm flipH="1" rot="10800000">
            <a:off x="325547" y="3041870"/>
            <a:ext cx="701661" cy="1791662"/>
            <a:chOff x="269061" y="187684"/>
            <a:chExt cx="879936" cy="2246879"/>
          </a:xfrm>
        </p:grpSpPr>
        <p:sp>
          <p:nvSpPr>
            <p:cNvPr id="851" name="Google Shape;851;p21"/>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21"/>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21"/>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21"/>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21"/>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6" name="Google Shape;856;p21"/>
          <p:cNvGrpSpPr/>
          <p:nvPr/>
        </p:nvGrpSpPr>
        <p:grpSpPr>
          <a:xfrm>
            <a:off x="3651536" y="4781941"/>
            <a:ext cx="1840929" cy="215371"/>
            <a:chOff x="3264025" y="2279600"/>
            <a:chExt cx="922725" cy="107950"/>
          </a:xfrm>
        </p:grpSpPr>
        <p:sp>
          <p:nvSpPr>
            <p:cNvPr id="857" name="Google Shape;857;p21"/>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21"/>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21"/>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21"/>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21"/>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21"/>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21"/>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21"/>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21"/>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21"/>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21"/>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21"/>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21"/>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21"/>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1" name="Google Shape;871;p21"/>
          <p:cNvGrpSpPr/>
          <p:nvPr/>
        </p:nvGrpSpPr>
        <p:grpSpPr>
          <a:xfrm rot="5400000">
            <a:off x="-192325" y="691150"/>
            <a:ext cx="1172472" cy="136724"/>
            <a:chOff x="7045850" y="224825"/>
            <a:chExt cx="1172472" cy="136724"/>
          </a:xfrm>
        </p:grpSpPr>
        <p:sp>
          <p:nvSpPr>
            <p:cNvPr id="872" name="Google Shape;872;p21"/>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21"/>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21"/>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21"/>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21"/>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77" name="Shape 877"/>
        <p:cNvGrpSpPr/>
        <p:nvPr/>
      </p:nvGrpSpPr>
      <p:grpSpPr>
        <a:xfrm>
          <a:off x="0" y="0"/>
          <a:ext cx="0" cy="0"/>
          <a:chOff x="0" y="0"/>
          <a:chExt cx="0" cy="0"/>
        </a:xfrm>
      </p:grpSpPr>
      <p:sp>
        <p:nvSpPr>
          <p:cNvPr id="878" name="Google Shape;878;p22"/>
          <p:cNvSpPr txBox="1"/>
          <p:nvPr>
            <p:ph type="title"/>
          </p:nvPr>
        </p:nvSpPr>
        <p:spPr>
          <a:xfrm>
            <a:off x="2365778" y="1552266"/>
            <a:ext cx="19782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879" name="Google Shape;879;p22"/>
          <p:cNvSpPr txBox="1"/>
          <p:nvPr>
            <p:ph idx="1" type="subTitle"/>
          </p:nvPr>
        </p:nvSpPr>
        <p:spPr>
          <a:xfrm>
            <a:off x="2365778" y="1763686"/>
            <a:ext cx="19782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0" name="Google Shape;880;p22"/>
          <p:cNvSpPr txBox="1"/>
          <p:nvPr>
            <p:ph idx="2" type="title"/>
          </p:nvPr>
        </p:nvSpPr>
        <p:spPr>
          <a:xfrm>
            <a:off x="5721659" y="1552266"/>
            <a:ext cx="19782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881" name="Google Shape;881;p22"/>
          <p:cNvSpPr txBox="1"/>
          <p:nvPr>
            <p:ph idx="3" type="subTitle"/>
          </p:nvPr>
        </p:nvSpPr>
        <p:spPr>
          <a:xfrm>
            <a:off x="5721659" y="1763686"/>
            <a:ext cx="19782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2" name="Google Shape;882;p22"/>
          <p:cNvSpPr txBox="1"/>
          <p:nvPr>
            <p:ph idx="4" type="title"/>
          </p:nvPr>
        </p:nvSpPr>
        <p:spPr>
          <a:xfrm>
            <a:off x="2365778" y="3077506"/>
            <a:ext cx="19752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883" name="Google Shape;883;p22"/>
          <p:cNvSpPr txBox="1"/>
          <p:nvPr>
            <p:ph idx="5" type="subTitle"/>
          </p:nvPr>
        </p:nvSpPr>
        <p:spPr>
          <a:xfrm>
            <a:off x="2365778" y="3288925"/>
            <a:ext cx="19782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4" name="Google Shape;884;p22"/>
          <p:cNvSpPr txBox="1"/>
          <p:nvPr>
            <p:ph idx="6" type="title"/>
          </p:nvPr>
        </p:nvSpPr>
        <p:spPr>
          <a:xfrm>
            <a:off x="5721659" y="3077506"/>
            <a:ext cx="19782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885" name="Google Shape;885;p22"/>
          <p:cNvSpPr txBox="1"/>
          <p:nvPr>
            <p:ph idx="7" type="subTitle"/>
          </p:nvPr>
        </p:nvSpPr>
        <p:spPr>
          <a:xfrm>
            <a:off x="5721659" y="3288925"/>
            <a:ext cx="19782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886" name="Google Shape;886;p22"/>
          <p:cNvSpPr txBox="1"/>
          <p:nvPr>
            <p:ph idx="8"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887" name="Google Shape;887;p22"/>
          <p:cNvGrpSpPr/>
          <p:nvPr/>
        </p:nvGrpSpPr>
        <p:grpSpPr>
          <a:xfrm rot="5400000">
            <a:off x="257925" y="-49612"/>
            <a:ext cx="910575" cy="1471975"/>
            <a:chOff x="3215875" y="2755900"/>
            <a:chExt cx="910575" cy="1471975"/>
          </a:xfrm>
        </p:grpSpPr>
        <p:sp>
          <p:nvSpPr>
            <p:cNvPr id="888" name="Google Shape;888;p22"/>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22"/>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22"/>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22"/>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22"/>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22"/>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4" name="Google Shape;894;p22"/>
          <p:cNvGrpSpPr/>
          <p:nvPr/>
        </p:nvGrpSpPr>
        <p:grpSpPr>
          <a:xfrm flipH="1" rot="-5400000">
            <a:off x="7975475" y="3713000"/>
            <a:ext cx="910575" cy="1471975"/>
            <a:chOff x="3215875" y="2755900"/>
            <a:chExt cx="910575" cy="1471975"/>
          </a:xfrm>
        </p:grpSpPr>
        <p:sp>
          <p:nvSpPr>
            <p:cNvPr id="895" name="Google Shape;895;p22"/>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22"/>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22"/>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22"/>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22"/>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22"/>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01" name="Google Shape;901;p22"/>
          <p:cNvGrpSpPr/>
          <p:nvPr/>
        </p:nvGrpSpPr>
        <p:grpSpPr>
          <a:xfrm>
            <a:off x="165624" y="4799941"/>
            <a:ext cx="1840929" cy="215371"/>
            <a:chOff x="3264025" y="2279600"/>
            <a:chExt cx="922725" cy="107950"/>
          </a:xfrm>
        </p:grpSpPr>
        <p:sp>
          <p:nvSpPr>
            <p:cNvPr id="902" name="Google Shape;902;p22"/>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22"/>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22"/>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22"/>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22"/>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22"/>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22"/>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22"/>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22"/>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22"/>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22"/>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22"/>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22"/>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22"/>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6" name="Google Shape;916;p22"/>
          <p:cNvGrpSpPr/>
          <p:nvPr/>
        </p:nvGrpSpPr>
        <p:grpSpPr>
          <a:xfrm>
            <a:off x="286447" y="1393146"/>
            <a:ext cx="701661" cy="1791662"/>
            <a:chOff x="269061" y="187684"/>
            <a:chExt cx="879936" cy="2246879"/>
          </a:xfrm>
        </p:grpSpPr>
        <p:sp>
          <p:nvSpPr>
            <p:cNvPr id="917" name="Google Shape;917;p22"/>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22"/>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22"/>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22"/>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22"/>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2" name="Google Shape;922;p22"/>
          <p:cNvGrpSpPr/>
          <p:nvPr/>
        </p:nvGrpSpPr>
        <p:grpSpPr>
          <a:xfrm>
            <a:off x="3985764" y="176800"/>
            <a:ext cx="1172472" cy="136724"/>
            <a:chOff x="7045850" y="224825"/>
            <a:chExt cx="1172472" cy="136724"/>
          </a:xfrm>
        </p:grpSpPr>
        <p:sp>
          <p:nvSpPr>
            <p:cNvPr id="923" name="Google Shape;923;p22"/>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22"/>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22"/>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22"/>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22"/>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28" name="Google Shape;928;p22"/>
          <p:cNvGrpSpPr/>
          <p:nvPr/>
        </p:nvGrpSpPr>
        <p:grpSpPr>
          <a:xfrm flipH="1" rot="10800000">
            <a:off x="8258872" y="229470"/>
            <a:ext cx="701661" cy="1791662"/>
            <a:chOff x="269061" y="187684"/>
            <a:chExt cx="879936" cy="2246879"/>
          </a:xfrm>
        </p:grpSpPr>
        <p:sp>
          <p:nvSpPr>
            <p:cNvPr id="929" name="Google Shape;929;p22"/>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22"/>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22"/>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22"/>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22"/>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34" name="Google Shape;934;p22"/>
          <p:cNvGrpSpPr/>
          <p:nvPr/>
        </p:nvGrpSpPr>
        <p:grpSpPr>
          <a:xfrm>
            <a:off x="3834702" y="4374126"/>
            <a:ext cx="1474597" cy="1475813"/>
            <a:chOff x="8403702" y="-705449"/>
            <a:chExt cx="1474597" cy="1475813"/>
          </a:xfrm>
        </p:grpSpPr>
        <p:sp>
          <p:nvSpPr>
            <p:cNvPr id="935" name="Google Shape;935;p22"/>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22"/>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937" name="Shape 937"/>
        <p:cNvGrpSpPr/>
        <p:nvPr/>
      </p:nvGrpSpPr>
      <p:grpSpPr>
        <a:xfrm>
          <a:off x="0" y="0"/>
          <a:ext cx="0" cy="0"/>
          <a:chOff x="0" y="0"/>
          <a:chExt cx="0" cy="0"/>
        </a:xfrm>
      </p:grpSpPr>
      <p:sp>
        <p:nvSpPr>
          <p:cNvPr id="938" name="Google Shape;938;p23"/>
          <p:cNvSpPr txBox="1"/>
          <p:nvPr>
            <p:ph type="title"/>
          </p:nvPr>
        </p:nvSpPr>
        <p:spPr>
          <a:xfrm>
            <a:off x="2259472" y="1298980"/>
            <a:ext cx="19860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39" name="Google Shape;939;p23"/>
          <p:cNvSpPr txBox="1"/>
          <p:nvPr>
            <p:ph idx="1" type="subTitle"/>
          </p:nvPr>
        </p:nvSpPr>
        <p:spPr>
          <a:xfrm>
            <a:off x="2259472" y="1508019"/>
            <a:ext cx="19860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0" name="Google Shape;940;p23"/>
          <p:cNvSpPr txBox="1"/>
          <p:nvPr>
            <p:ph idx="2" type="title"/>
          </p:nvPr>
        </p:nvSpPr>
        <p:spPr>
          <a:xfrm>
            <a:off x="5811147" y="1298980"/>
            <a:ext cx="19860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41" name="Google Shape;941;p23"/>
          <p:cNvSpPr txBox="1"/>
          <p:nvPr>
            <p:ph idx="3" type="subTitle"/>
          </p:nvPr>
        </p:nvSpPr>
        <p:spPr>
          <a:xfrm>
            <a:off x="5811147" y="1508019"/>
            <a:ext cx="19860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2" name="Google Shape;942;p23"/>
          <p:cNvSpPr txBox="1"/>
          <p:nvPr>
            <p:ph idx="4" type="title"/>
          </p:nvPr>
        </p:nvSpPr>
        <p:spPr>
          <a:xfrm>
            <a:off x="2259472" y="2471310"/>
            <a:ext cx="19860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43" name="Google Shape;943;p23"/>
          <p:cNvSpPr txBox="1"/>
          <p:nvPr>
            <p:ph idx="5" type="subTitle"/>
          </p:nvPr>
        </p:nvSpPr>
        <p:spPr>
          <a:xfrm>
            <a:off x="2259472" y="2680348"/>
            <a:ext cx="19860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4" name="Google Shape;944;p23"/>
          <p:cNvSpPr txBox="1"/>
          <p:nvPr>
            <p:ph idx="6" type="title"/>
          </p:nvPr>
        </p:nvSpPr>
        <p:spPr>
          <a:xfrm>
            <a:off x="5811147" y="2471310"/>
            <a:ext cx="19860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45" name="Google Shape;945;p23"/>
          <p:cNvSpPr txBox="1"/>
          <p:nvPr>
            <p:ph idx="7" type="subTitle"/>
          </p:nvPr>
        </p:nvSpPr>
        <p:spPr>
          <a:xfrm>
            <a:off x="5811147" y="2680348"/>
            <a:ext cx="19860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6" name="Google Shape;946;p23"/>
          <p:cNvSpPr txBox="1"/>
          <p:nvPr>
            <p:ph idx="8" type="title"/>
          </p:nvPr>
        </p:nvSpPr>
        <p:spPr>
          <a:xfrm>
            <a:off x="5811147" y="3650884"/>
            <a:ext cx="19860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47" name="Google Shape;947;p23"/>
          <p:cNvSpPr txBox="1"/>
          <p:nvPr>
            <p:ph idx="9" type="subTitle"/>
          </p:nvPr>
        </p:nvSpPr>
        <p:spPr>
          <a:xfrm>
            <a:off x="5811147" y="3859922"/>
            <a:ext cx="19860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48" name="Google Shape;948;p23"/>
          <p:cNvSpPr txBox="1"/>
          <p:nvPr>
            <p:ph idx="13" type="title"/>
          </p:nvPr>
        </p:nvSpPr>
        <p:spPr>
          <a:xfrm>
            <a:off x="2259472" y="3650884"/>
            <a:ext cx="19860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49" name="Google Shape;949;p23"/>
          <p:cNvSpPr txBox="1"/>
          <p:nvPr>
            <p:ph idx="14" type="subTitle"/>
          </p:nvPr>
        </p:nvSpPr>
        <p:spPr>
          <a:xfrm>
            <a:off x="2259472" y="3859922"/>
            <a:ext cx="1986000" cy="548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950" name="Google Shape;950;p23"/>
          <p:cNvSpPr txBox="1"/>
          <p:nvPr>
            <p:ph idx="15"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951" name="Google Shape;951;p23"/>
          <p:cNvGrpSpPr/>
          <p:nvPr/>
        </p:nvGrpSpPr>
        <p:grpSpPr>
          <a:xfrm>
            <a:off x="340147" y="234146"/>
            <a:ext cx="701661" cy="1791662"/>
            <a:chOff x="269061" y="187684"/>
            <a:chExt cx="879936" cy="2246879"/>
          </a:xfrm>
        </p:grpSpPr>
        <p:sp>
          <p:nvSpPr>
            <p:cNvPr id="952" name="Google Shape;952;p23"/>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23"/>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23"/>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23"/>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23"/>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7" name="Google Shape;957;p23"/>
          <p:cNvGrpSpPr/>
          <p:nvPr/>
        </p:nvGrpSpPr>
        <p:grpSpPr>
          <a:xfrm>
            <a:off x="257938" y="4204925"/>
            <a:ext cx="910575" cy="1471975"/>
            <a:chOff x="3215875" y="2755900"/>
            <a:chExt cx="910575" cy="1471975"/>
          </a:xfrm>
        </p:grpSpPr>
        <p:sp>
          <p:nvSpPr>
            <p:cNvPr id="958" name="Google Shape;958;p23"/>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23"/>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23"/>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23"/>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23"/>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23"/>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64" name="Google Shape;964;p23"/>
          <p:cNvGrpSpPr/>
          <p:nvPr/>
        </p:nvGrpSpPr>
        <p:grpSpPr>
          <a:xfrm>
            <a:off x="7026324" y="150366"/>
            <a:ext cx="1840929" cy="215371"/>
            <a:chOff x="3264025" y="2279600"/>
            <a:chExt cx="922725" cy="107950"/>
          </a:xfrm>
        </p:grpSpPr>
        <p:sp>
          <p:nvSpPr>
            <p:cNvPr id="965" name="Google Shape;965;p23"/>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23"/>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23"/>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23"/>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23"/>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23"/>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23"/>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23"/>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23"/>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23"/>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23"/>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23"/>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23"/>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23"/>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9" name="Google Shape;979;p23"/>
          <p:cNvGrpSpPr/>
          <p:nvPr/>
        </p:nvGrpSpPr>
        <p:grpSpPr>
          <a:xfrm rot="5400000">
            <a:off x="-186475" y="2714937"/>
            <a:ext cx="1172472" cy="136724"/>
            <a:chOff x="7045850" y="224825"/>
            <a:chExt cx="1172472" cy="136724"/>
          </a:xfrm>
        </p:grpSpPr>
        <p:sp>
          <p:nvSpPr>
            <p:cNvPr id="980" name="Google Shape;980;p23"/>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23"/>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23"/>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23"/>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23"/>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5" name="Google Shape;985;p23"/>
          <p:cNvGrpSpPr/>
          <p:nvPr/>
        </p:nvGrpSpPr>
        <p:grpSpPr>
          <a:xfrm rot="5400000">
            <a:off x="8138375" y="2648263"/>
            <a:ext cx="1172472" cy="136724"/>
            <a:chOff x="7045850" y="224825"/>
            <a:chExt cx="1172472" cy="136724"/>
          </a:xfrm>
        </p:grpSpPr>
        <p:sp>
          <p:nvSpPr>
            <p:cNvPr id="986" name="Google Shape;986;p23"/>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23"/>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23"/>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23"/>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23"/>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1" name="Google Shape;991;p23"/>
          <p:cNvGrpSpPr/>
          <p:nvPr/>
        </p:nvGrpSpPr>
        <p:grpSpPr>
          <a:xfrm rot="-5400000">
            <a:off x="8628497" y="3711039"/>
            <a:ext cx="910575" cy="1471975"/>
            <a:chOff x="3215875" y="2755900"/>
            <a:chExt cx="910575" cy="1471975"/>
          </a:xfrm>
        </p:grpSpPr>
        <p:sp>
          <p:nvSpPr>
            <p:cNvPr id="992" name="Google Shape;992;p23"/>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23"/>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23"/>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23"/>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23"/>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23"/>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98" name="Shape 998"/>
        <p:cNvGrpSpPr/>
        <p:nvPr/>
      </p:nvGrpSpPr>
      <p:grpSpPr>
        <a:xfrm>
          <a:off x="0" y="0"/>
          <a:ext cx="0" cy="0"/>
          <a:chOff x="0" y="0"/>
          <a:chExt cx="0" cy="0"/>
        </a:xfrm>
      </p:grpSpPr>
      <p:sp>
        <p:nvSpPr>
          <p:cNvPr id="999" name="Google Shape;999;p24"/>
          <p:cNvSpPr txBox="1"/>
          <p:nvPr>
            <p:ph type="title"/>
          </p:nvPr>
        </p:nvSpPr>
        <p:spPr>
          <a:xfrm>
            <a:off x="4344400" y="1229450"/>
            <a:ext cx="4079700" cy="640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6000"/>
              <a:buNone/>
              <a:defRPr sz="45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000" name="Google Shape;1000;p24"/>
          <p:cNvSpPr txBox="1"/>
          <p:nvPr>
            <p:ph idx="1" type="subTitle"/>
          </p:nvPr>
        </p:nvSpPr>
        <p:spPr>
          <a:xfrm>
            <a:off x="4344400" y="1947979"/>
            <a:ext cx="4079700" cy="365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400"/>
              <a:buFont typeface="PT Sans"/>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001" name="Google Shape;1001;p24"/>
          <p:cNvSpPr txBox="1"/>
          <p:nvPr>
            <p:ph idx="2" type="title"/>
          </p:nvPr>
        </p:nvSpPr>
        <p:spPr>
          <a:xfrm>
            <a:off x="4344400" y="2828873"/>
            <a:ext cx="4079700" cy="6402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6000"/>
              <a:buNone/>
              <a:defRPr sz="45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002" name="Google Shape;1002;p24"/>
          <p:cNvSpPr txBox="1"/>
          <p:nvPr>
            <p:ph idx="3" type="subTitle"/>
          </p:nvPr>
        </p:nvSpPr>
        <p:spPr>
          <a:xfrm>
            <a:off x="4344400" y="3548350"/>
            <a:ext cx="4079700" cy="365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400"/>
              <a:buFont typeface="PT Sans"/>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grpSp>
        <p:nvGrpSpPr>
          <p:cNvPr id="1003" name="Google Shape;1003;p24"/>
          <p:cNvGrpSpPr/>
          <p:nvPr/>
        </p:nvGrpSpPr>
        <p:grpSpPr>
          <a:xfrm>
            <a:off x="340147" y="234146"/>
            <a:ext cx="701661" cy="1791662"/>
            <a:chOff x="269061" y="187684"/>
            <a:chExt cx="879936" cy="2246879"/>
          </a:xfrm>
        </p:grpSpPr>
        <p:sp>
          <p:nvSpPr>
            <p:cNvPr id="1004" name="Google Shape;1004;p24"/>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24"/>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24"/>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24"/>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24"/>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09" name="Google Shape;1009;p24"/>
          <p:cNvGrpSpPr/>
          <p:nvPr/>
        </p:nvGrpSpPr>
        <p:grpSpPr>
          <a:xfrm>
            <a:off x="7045374" y="4781941"/>
            <a:ext cx="1840929" cy="215371"/>
            <a:chOff x="3264025" y="2279600"/>
            <a:chExt cx="922725" cy="107950"/>
          </a:xfrm>
        </p:grpSpPr>
        <p:sp>
          <p:nvSpPr>
            <p:cNvPr id="1010" name="Google Shape;1010;p24"/>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24"/>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24"/>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24"/>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24"/>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24"/>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24"/>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24"/>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24"/>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24"/>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24"/>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24"/>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24"/>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24"/>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24" name="Google Shape;1024;p24"/>
          <p:cNvGrpSpPr/>
          <p:nvPr/>
        </p:nvGrpSpPr>
        <p:grpSpPr>
          <a:xfrm rot="-5400000">
            <a:off x="7952713" y="-124925"/>
            <a:ext cx="910575" cy="1471975"/>
            <a:chOff x="3215875" y="2755900"/>
            <a:chExt cx="910575" cy="1471975"/>
          </a:xfrm>
        </p:grpSpPr>
        <p:sp>
          <p:nvSpPr>
            <p:cNvPr id="1025" name="Google Shape;1025;p24"/>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24"/>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24"/>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24"/>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24"/>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24"/>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1" name="Google Shape;1031;p24"/>
          <p:cNvGrpSpPr/>
          <p:nvPr/>
        </p:nvGrpSpPr>
        <p:grpSpPr>
          <a:xfrm>
            <a:off x="257938" y="4204925"/>
            <a:ext cx="910575" cy="1471975"/>
            <a:chOff x="3215875" y="2755900"/>
            <a:chExt cx="910575" cy="1471975"/>
          </a:xfrm>
        </p:grpSpPr>
        <p:sp>
          <p:nvSpPr>
            <p:cNvPr id="1032" name="Google Shape;1032;p24"/>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24"/>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24"/>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24"/>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24"/>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24"/>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8" name="Google Shape;1038;p24"/>
          <p:cNvGrpSpPr/>
          <p:nvPr/>
        </p:nvGrpSpPr>
        <p:grpSpPr>
          <a:xfrm>
            <a:off x="3834702" y="-734024"/>
            <a:ext cx="1474597" cy="1475813"/>
            <a:chOff x="8403702" y="-705449"/>
            <a:chExt cx="1474597" cy="1475813"/>
          </a:xfrm>
        </p:grpSpPr>
        <p:sp>
          <p:nvSpPr>
            <p:cNvPr id="1039" name="Google Shape;1039;p24"/>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24"/>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041" name="Shape 1041"/>
        <p:cNvGrpSpPr/>
        <p:nvPr/>
      </p:nvGrpSpPr>
      <p:grpSpPr>
        <a:xfrm>
          <a:off x="0" y="0"/>
          <a:ext cx="0" cy="0"/>
          <a:chOff x="0" y="0"/>
          <a:chExt cx="0" cy="0"/>
        </a:xfrm>
      </p:grpSpPr>
      <p:sp>
        <p:nvSpPr>
          <p:cNvPr id="1042" name="Google Shape;1042;p25"/>
          <p:cNvSpPr txBox="1"/>
          <p:nvPr>
            <p:ph type="title"/>
          </p:nvPr>
        </p:nvSpPr>
        <p:spPr>
          <a:xfrm>
            <a:off x="899703" y="2837174"/>
            <a:ext cx="23466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b="0" sz="2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043" name="Google Shape;1043;p25"/>
          <p:cNvSpPr txBox="1"/>
          <p:nvPr>
            <p:ph idx="2" type="title"/>
          </p:nvPr>
        </p:nvSpPr>
        <p:spPr>
          <a:xfrm>
            <a:off x="5897697" y="2837174"/>
            <a:ext cx="23466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b="0" sz="2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044" name="Google Shape;1044;p25"/>
          <p:cNvSpPr txBox="1"/>
          <p:nvPr>
            <p:ph idx="3" type="title"/>
          </p:nvPr>
        </p:nvSpPr>
        <p:spPr>
          <a:xfrm>
            <a:off x="1693503" y="1591321"/>
            <a:ext cx="759000" cy="759000"/>
          </a:xfrm>
          <a:prstGeom prst="rect">
            <a:avLst/>
          </a:prstGeom>
          <a:solidFill>
            <a:schemeClr val="accent4"/>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2000">
                <a:solidFill>
                  <a:schemeClr val="accen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045" name="Google Shape;1045;p25"/>
          <p:cNvSpPr txBox="1"/>
          <p:nvPr>
            <p:ph idx="1" type="subTitle"/>
          </p:nvPr>
        </p:nvSpPr>
        <p:spPr>
          <a:xfrm>
            <a:off x="900603" y="3051476"/>
            <a:ext cx="2344800" cy="731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046" name="Google Shape;1046;p25"/>
          <p:cNvSpPr txBox="1"/>
          <p:nvPr>
            <p:ph idx="4" type="title"/>
          </p:nvPr>
        </p:nvSpPr>
        <p:spPr>
          <a:xfrm>
            <a:off x="6691497" y="1591321"/>
            <a:ext cx="759000" cy="7590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2000">
                <a:solidFill>
                  <a:schemeClr val="accen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047" name="Google Shape;1047;p25"/>
          <p:cNvSpPr txBox="1"/>
          <p:nvPr>
            <p:ph idx="5" type="subTitle"/>
          </p:nvPr>
        </p:nvSpPr>
        <p:spPr>
          <a:xfrm>
            <a:off x="5898597" y="3051476"/>
            <a:ext cx="2344800" cy="731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048" name="Google Shape;1048;p25"/>
          <p:cNvSpPr txBox="1"/>
          <p:nvPr>
            <p:ph idx="6"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1049" name="Google Shape;1049;p25"/>
          <p:cNvSpPr txBox="1"/>
          <p:nvPr>
            <p:ph idx="7" type="title"/>
          </p:nvPr>
        </p:nvSpPr>
        <p:spPr>
          <a:xfrm>
            <a:off x="3398702" y="2837174"/>
            <a:ext cx="23466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b="0" sz="2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050" name="Google Shape;1050;p25"/>
          <p:cNvSpPr txBox="1"/>
          <p:nvPr>
            <p:ph idx="8" type="title"/>
          </p:nvPr>
        </p:nvSpPr>
        <p:spPr>
          <a:xfrm>
            <a:off x="4192502" y="1591321"/>
            <a:ext cx="759000" cy="759000"/>
          </a:xfrm>
          <a:prstGeom prst="rect">
            <a:avLst/>
          </a:prstGeom>
          <a:solidFill>
            <a:schemeClr val="lt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2000">
                <a:solidFill>
                  <a:schemeClr val="accen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051" name="Google Shape;1051;p25"/>
          <p:cNvSpPr txBox="1"/>
          <p:nvPr>
            <p:ph idx="9" type="subTitle"/>
          </p:nvPr>
        </p:nvSpPr>
        <p:spPr>
          <a:xfrm>
            <a:off x="3399602" y="3051476"/>
            <a:ext cx="2344800" cy="731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PT Sans"/>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Font typeface="PT Sans"/>
              <a:buNone/>
              <a:defRPr sz="2100">
                <a:latin typeface="PT Sans"/>
                <a:ea typeface="PT Sans"/>
                <a:cs typeface="PT Sans"/>
                <a:sym typeface="PT Sans"/>
              </a:defRPr>
            </a:lvl4pPr>
            <a:lvl5pPr lvl="4" algn="ctr">
              <a:lnSpc>
                <a:spcPct val="100000"/>
              </a:lnSpc>
              <a:spcBef>
                <a:spcPts val="0"/>
              </a:spcBef>
              <a:spcAft>
                <a:spcPts val="0"/>
              </a:spcAft>
              <a:buSzPts val="2100"/>
              <a:buFont typeface="PT Sans"/>
              <a:buNone/>
              <a:defRPr sz="2100">
                <a:latin typeface="PT Sans"/>
                <a:ea typeface="PT Sans"/>
                <a:cs typeface="PT Sans"/>
                <a:sym typeface="PT Sans"/>
              </a:defRPr>
            </a:lvl5pPr>
            <a:lvl6pPr lvl="5" algn="ctr">
              <a:lnSpc>
                <a:spcPct val="100000"/>
              </a:lnSpc>
              <a:spcBef>
                <a:spcPts val="0"/>
              </a:spcBef>
              <a:spcAft>
                <a:spcPts val="0"/>
              </a:spcAft>
              <a:buSzPts val="2100"/>
              <a:buFont typeface="PT Sans"/>
              <a:buNone/>
              <a:defRPr sz="2100">
                <a:latin typeface="PT Sans"/>
                <a:ea typeface="PT Sans"/>
                <a:cs typeface="PT Sans"/>
                <a:sym typeface="PT Sans"/>
              </a:defRPr>
            </a:lvl6pPr>
            <a:lvl7pPr lvl="6" algn="ctr">
              <a:lnSpc>
                <a:spcPct val="100000"/>
              </a:lnSpc>
              <a:spcBef>
                <a:spcPts val="0"/>
              </a:spcBef>
              <a:spcAft>
                <a:spcPts val="0"/>
              </a:spcAft>
              <a:buSzPts val="2100"/>
              <a:buFont typeface="PT Sans"/>
              <a:buNone/>
              <a:defRPr sz="2100">
                <a:latin typeface="PT Sans"/>
                <a:ea typeface="PT Sans"/>
                <a:cs typeface="PT Sans"/>
                <a:sym typeface="PT Sans"/>
              </a:defRPr>
            </a:lvl7pPr>
            <a:lvl8pPr lvl="7" algn="ctr">
              <a:lnSpc>
                <a:spcPct val="100000"/>
              </a:lnSpc>
              <a:spcBef>
                <a:spcPts val="0"/>
              </a:spcBef>
              <a:spcAft>
                <a:spcPts val="0"/>
              </a:spcAft>
              <a:buSzPts val="2100"/>
              <a:buFont typeface="PT Sans"/>
              <a:buNone/>
              <a:defRPr sz="2100">
                <a:latin typeface="PT Sans"/>
                <a:ea typeface="PT Sans"/>
                <a:cs typeface="PT Sans"/>
                <a:sym typeface="PT Sans"/>
              </a:defRPr>
            </a:lvl8pPr>
            <a:lvl9pPr lvl="8"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grpSp>
        <p:nvGrpSpPr>
          <p:cNvPr id="1052" name="Google Shape;1052;p25"/>
          <p:cNvGrpSpPr/>
          <p:nvPr/>
        </p:nvGrpSpPr>
        <p:grpSpPr>
          <a:xfrm>
            <a:off x="4116713" y="4204925"/>
            <a:ext cx="910575" cy="1471975"/>
            <a:chOff x="3215875" y="2755900"/>
            <a:chExt cx="910575" cy="1471975"/>
          </a:xfrm>
        </p:grpSpPr>
        <p:sp>
          <p:nvSpPr>
            <p:cNvPr id="1053" name="Google Shape;1053;p25"/>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25"/>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25"/>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25"/>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25"/>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25"/>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9" name="Google Shape;1059;p25"/>
          <p:cNvGrpSpPr/>
          <p:nvPr/>
        </p:nvGrpSpPr>
        <p:grpSpPr>
          <a:xfrm>
            <a:off x="6511974" y="4781941"/>
            <a:ext cx="1840929" cy="215371"/>
            <a:chOff x="3264025" y="2279600"/>
            <a:chExt cx="922725" cy="107950"/>
          </a:xfrm>
        </p:grpSpPr>
        <p:sp>
          <p:nvSpPr>
            <p:cNvPr id="1060" name="Google Shape;1060;p25"/>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25"/>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25"/>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25"/>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25"/>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25"/>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25"/>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25"/>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25"/>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25"/>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25"/>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25"/>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25"/>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25"/>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74" name="Google Shape;1074;p25"/>
          <p:cNvGrpSpPr/>
          <p:nvPr/>
        </p:nvGrpSpPr>
        <p:grpSpPr>
          <a:xfrm>
            <a:off x="713224" y="4781941"/>
            <a:ext cx="1840929" cy="215371"/>
            <a:chOff x="3264025" y="2279600"/>
            <a:chExt cx="922725" cy="107950"/>
          </a:xfrm>
        </p:grpSpPr>
        <p:sp>
          <p:nvSpPr>
            <p:cNvPr id="1075" name="Google Shape;1075;p25"/>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25"/>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25"/>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25"/>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25"/>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25"/>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25"/>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25"/>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25"/>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25"/>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25"/>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25"/>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25"/>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25"/>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9" name="Google Shape;1089;p25"/>
          <p:cNvGrpSpPr/>
          <p:nvPr/>
        </p:nvGrpSpPr>
        <p:grpSpPr>
          <a:xfrm rot="5400000">
            <a:off x="8180150" y="681625"/>
            <a:ext cx="1172472" cy="136724"/>
            <a:chOff x="7045850" y="224825"/>
            <a:chExt cx="1172472" cy="136724"/>
          </a:xfrm>
        </p:grpSpPr>
        <p:sp>
          <p:nvSpPr>
            <p:cNvPr id="1090" name="Google Shape;1090;p25"/>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25"/>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25"/>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25"/>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25"/>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5" name="Google Shape;1095;p25"/>
          <p:cNvGrpSpPr/>
          <p:nvPr/>
        </p:nvGrpSpPr>
        <p:grpSpPr>
          <a:xfrm>
            <a:off x="340147" y="234146"/>
            <a:ext cx="701661" cy="1791662"/>
            <a:chOff x="269061" y="187684"/>
            <a:chExt cx="879936" cy="2246879"/>
          </a:xfrm>
        </p:grpSpPr>
        <p:sp>
          <p:nvSpPr>
            <p:cNvPr id="1096" name="Google Shape;1096;p25"/>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25"/>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25"/>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25"/>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25"/>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1" name="Google Shape;1101;p25"/>
          <p:cNvGrpSpPr/>
          <p:nvPr/>
        </p:nvGrpSpPr>
        <p:grpSpPr>
          <a:xfrm rot="10800000">
            <a:off x="8501847" y="2758270"/>
            <a:ext cx="473061" cy="1616440"/>
            <a:chOff x="269061" y="407425"/>
            <a:chExt cx="593254" cy="2027138"/>
          </a:xfrm>
        </p:grpSpPr>
        <p:sp>
          <p:nvSpPr>
            <p:cNvPr id="1102" name="Google Shape;1102;p25"/>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25"/>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25"/>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25"/>
            <p:cNvSpPr/>
            <p:nvPr/>
          </p:nvSpPr>
          <p:spPr>
            <a:xfrm>
              <a:off x="609209" y="665487"/>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25"/>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107" name="Shape 1107"/>
        <p:cNvGrpSpPr/>
        <p:nvPr/>
      </p:nvGrpSpPr>
      <p:grpSpPr>
        <a:xfrm>
          <a:off x="0" y="0"/>
          <a:ext cx="0" cy="0"/>
          <a:chOff x="0" y="0"/>
          <a:chExt cx="0" cy="0"/>
        </a:xfrm>
      </p:grpSpPr>
      <p:sp>
        <p:nvSpPr>
          <p:cNvPr id="1108" name="Google Shape;1108;p26"/>
          <p:cNvSpPr txBox="1"/>
          <p:nvPr>
            <p:ph type="title"/>
          </p:nvPr>
        </p:nvSpPr>
        <p:spPr>
          <a:xfrm>
            <a:off x="3965640" y="576050"/>
            <a:ext cx="4453800" cy="1097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000"/>
              <a:buNone/>
              <a:defRPr sz="75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109" name="Google Shape;1109;p26"/>
          <p:cNvSpPr txBox="1"/>
          <p:nvPr>
            <p:ph idx="1" type="subTitle"/>
          </p:nvPr>
        </p:nvSpPr>
        <p:spPr>
          <a:xfrm>
            <a:off x="3962400" y="1674599"/>
            <a:ext cx="4457100" cy="914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1110" name="Google Shape;1110;p26"/>
          <p:cNvGrpSpPr/>
          <p:nvPr/>
        </p:nvGrpSpPr>
        <p:grpSpPr>
          <a:xfrm rot="5400000">
            <a:off x="7815033" y="-392754"/>
            <a:ext cx="625462" cy="1616440"/>
            <a:chOff x="269061" y="407425"/>
            <a:chExt cx="784376" cy="2027138"/>
          </a:xfrm>
        </p:grpSpPr>
        <p:sp>
          <p:nvSpPr>
            <p:cNvPr id="1111" name="Google Shape;1111;p26"/>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26"/>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26"/>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26"/>
            <p:cNvSpPr/>
            <p:nvPr/>
          </p:nvSpPr>
          <p:spPr>
            <a:xfrm>
              <a:off x="800331" y="761048"/>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26"/>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6" name="Google Shape;1116;p26"/>
          <p:cNvGrpSpPr/>
          <p:nvPr/>
        </p:nvGrpSpPr>
        <p:grpSpPr>
          <a:xfrm>
            <a:off x="187747" y="157946"/>
            <a:ext cx="701661" cy="1791662"/>
            <a:chOff x="269061" y="187684"/>
            <a:chExt cx="879936" cy="2246879"/>
          </a:xfrm>
        </p:grpSpPr>
        <p:sp>
          <p:nvSpPr>
            <p:cNvPr id="1117" name="Google Shape;1117;p26"/>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26"/>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26"/>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26"/>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26"/>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2" name="Google Shape;1122;p26"/>
          <p:cNvGrpSpPr/>
          <p:nvPr/>
        </p:nvGrpSpPr>
        <p:grpSpPr>
          <a:xfrm>
            <a:off x="257938" y="4204925"/>
            <a:ext cx="910575" cy="1471975"/>
            <a:chOff x="3215875" y="2755900"/>
            <a:chExt cx="910575" cy="1471975"/>
          </a:xfrm>
        </p:grpSpPr>
        <p:sp>
          <p:nvSpPr>
            <p:cNvPr id="1123" name="Google Shape;1123;p26"/>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26"/>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26"/>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26"/>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26"/>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26"/>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9" name="Google Shape;1129;p26"/>
          <p:cNvGrpSpPr/>
          <p:nvPr/>
        </p:nvGrpSpPr>
        <p:grpSpPr>
          <a:xfrm>
            <a:off x="3651536" y="187791"/>
            <a:ext cx="1840929" cy="215371"/>
            <a:chOff x="3264025" y="2279600"/>
            <a:chExt cx="922725" cy="107950"/>
          </a:xfrm>
        </p:grpSpPr>
        <p:sp>
          <p:nvSpPr>
            <p:cNvPr id="1130" name="Google Shape;1130;p26"/>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26"/>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26"/>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26"/>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26"/>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26"/>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26"/>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26"/>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26"/>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26"/>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26"/>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26"/>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26"/>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26"/>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4" name="Google Shape;1144;p26"/>
          <p:cNvGrpSpPr/>
          <p:nvPr/>
        </p:nvGrpSpPr>
        <p:grpSpPr>
          <a:xfrm rot="5400000">
            <a:off x="8142050" y="4361988"/>
            <a:ext cx="1172472" cy="136724"/>
            <a:chOff x="7045850" y="224825"/>
            <a:chExt cx="1172472" cy="136724"/>
          </a:xfrm>
        </p:grpSpPr>
        <p:sp>
          <p:nvSpPr>
            <p:cNvPr id="1145" name="Google Shape;1145;p26"/>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26"/>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26"/>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26"/>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26"/>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50" name="Google Shape;1150;p26"/>
          <p:cNvSpPr txBox="1"/>
          <p:nvPr/>
        </p:nvSpPr>
        <p:spPr>
          <a:xfrm>
            <a:off x="4000500" y="3557050"/>
            <a:ext cx="4419000" cy="697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300"/>
              </a:spcBef>
              <a:spcAft>
                <a:spcPts val="0"/>
              </a:spcAft>
              <a:buClr>
                <a:srgbClr val="000000"/>
              </a:buClr>
              <a:buSzPts val="1200"/>
              <a:buFont typeface="Arial"/>
              <a:buNone/>
            </a:pPr>
            <a:r>
              <a:rPr b="0" i="0" lang="en" sz="1200" u="none" cap="none" strike="noStrike">
                <a:solidFill>
                  <a:srgbClr val="FFFFFF"/>
                </a:solidFill>
                <a:latin typeface="Manrope"/>
                <a:ea typeface="Manrope"/>
                <a:cs typeface="Manrope"/>
                <a:sym typeface="Manrope"/>
              </a:rPr>
              <a:t>CREDITS: This presentation template was created by </a:t>
            </a:r>
            <a:r>
              <a:rPr b="1" i="0" lang="en" sz="1200" u="none" cap="none" strike="noStrike">
                <a:solidFill>
                  <a:schemeClr val="hlink"/>
                </a:solidFill>
                <a:uFill>
                  <a:noFill/>
                </a:uFill>
                <a:latin typeface="Manrope"/>
                <a:ea typeface="Manrope"/>
                <a:cs typeface="Manrope"/>
                <a:sym typeface="Manrope"/>
                <a:hlinkClick r:id="rId2"/>
              </a:rPr>
              <a:t>Slidesgo</a:t>
            </a:r>
            <a:r>
              <a:rPr b="0" i="0" lang="en" sz="1200" u="none" cap="none" strike="noStrike">
                <a:solidFill>
                  <a:srgbClr val="FFFFFF"/>
                </a:solidFill>
                <a:latin typeface="Manrope"/>
                <a:ea typeface="Manrope"/>
                <a:cs typeface="Manrope"/>
                <a:sym typeface="Manrope"/>
              </a:rPr>
              <a:t>, and includes icons by </a:t>
            </a:r>
            <a:r>
              <a:rPr b="1" i="0" lang="en" sz="1200" u="none" cap="none" strike="noStrike">
                <a:solidFill>
                  <a:schemeClr val="hlink"/>
                </a:solidFill>
                <a:uFill>
                  <a:noFill/>
                </a:uFill>
                <a:latin typeface="Manrope"/>
                <a:ea typeface="Manrope"/>
                <a:cs typeface="Manrope"/>
                <a:sym typeface="Manrope"/>
                <a:hlinkClick r:id="rId3"/>
              </a:rPr>
              <a:t>Flaticon</a:t>
            </a:r>
            <a:r>
              <a:rPr b="0" i="0" lang="en" sz="1200" u="none" cap="none" strike="noStrike">
                <a:solidFill>
                  <a:srgbClr val="FFFFFF"/>
                </a:solidFill>
                <a:latin typeface="Manrope"/>
                <a:ea typeface="Manrope"/>
                <a:cs typeface="Manrope"/>
                <a:sym typeface="Manrope"/>
              </a:rPr>
              <a:t>, infographics &amp; images by </a:t>
            </a:r>
            <a:r>
              <a:rPr b="1" i="0" lang="en" sz="1200" u="none" cap="none" strike="noStrike">
                <a:solidFill>
                  <a:schemeClr val="hlink"/>
                </a:solidFill>
                <a:uFill>
                  <a:noFill/>
                </a:uFill>
                <a:latin typeface="Manrope"/>
                <a:ea typeface="Manrope"/>
                <a:cs typeface="Manrope"/>
                <a:sym typeface="Manrope"/>
                <a:hlinkClick r:id="rId4"/>
              </a:rPr>
              <a:t>Freepik</a:t>
            </a:r>
            <a:r>
              <a:rPr b="0" i="0" lang="en" sz="1200" u="none" cap="none" strike="noStrike">
                <a:solidFill>
                  <a:srgbClr val="FFFFFF"/>
                </a:solidFill>
                <a:latin typeface="Manrope"/>
                <a:ea typeface="Manrope"/>
                <a:cs typeface="Manrope"/>
                <a:sym typeface="Manrope"/>
              </a:rPr>
              <a:t> and illustrations by </a:t>
            </a:r>
            <a:r>
              <a:rPr b="1" i="0" lang="en" sz="1200" u="none" cap="none" strike="noStrike">
                <a:solidFill>
                  <a:schemeClr val="hlink"/>
                </a:solidFill>
                <a:uFill>
                  <a:noFill/>
                </a:uFill>
                <a:latin typeface="Manrope"/>
                <a:ea typeface="Manrope"/>
                <a:cs typeface="Manrope"/>
                <a:sym typeface="Manrope"/>
                <a:hlinkClick r:id="rId5"/>
              </a:rPr>
              <a:t>Storyset</a:t>
            </a:r>
            <a:endParaRPr b="0" i="0" sz="1200" u="none" cap="none" strike="noStrike">
              <a:solidFill>
                <a:srgbClr val="FFFFFF"/>
              </a:solidFill>
              <a:latin typeface="Manrope"/>
              <a:ea typeface="Manrope"/>
              <a:cs typeface="Manrope"/>
              <a:sym typeface="Manrope"/>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151" name="Shape 1151"/>
        <p:cNvGrpSpPr/>
        <p:nvPr/>
      </p:nvGrpSpPr>
      <p:grpSpPr>
        <a:xfrm>
          <a:off x="0" y="0"/>
          <a:ext cx="0" cy="0"/>
          <a:chOff x="0" y="0"/>
          <a:chExt cx="0" cy="0"/>
        </a:xfrm>
      </p:grpSpPr>
      <p:grpSp>
        <p:nvGrpSpPr>
          <p:cNvPr id="1152" name="Google Shape;1152;p27"/>
          <p:cNvGrpSpPr/>
          <p:nvPr/>
        </p:nvGrpSpPr>
        <p:grpSpPr>
          <a:xfrm>
            <a:off x="340147" y="234146"/>
            <a:ext cx="701661" cy="1791662"/>
            <a:chOff x="269061" y="187684"/>
            <a:chExt cx="879936" cy="2246879"/>
          </a:xfrm>
        </p:grpSpPr>
        <p:sp>
          <p:nvSpPr>
            <p:cNvPr id="1153" name="Google Shape;1153;p27"/>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27"/>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27"/>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27"/>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27"/>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58" name="Google Shape;1158;p27"/>
          <p:cNvSpPr/>
          <p:nvPr/>
        </p:nvSpPr>
        <p:spPr>
          <a:xfrm rot="5400000">
            <a:off x="8662920" y="1444854"/>
            <a:ext cx="181809" cy="189398"/>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27"/>
          <p:cNvSpPr/>
          <p:nvPr/>
        </p:nvSpPr>
        <p:spPr>
          <a:xfrm rot="5400000">
            <a:off x="8607963" y="2025825"/>
            <a:ext cx="110775" cy="110736"/>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27"/>
          <p:cNvSpPr/>
          <p:nvPr/>
        </p:nvSpPr>
        <p:spPr>
          <a:xfrm rot="5400000">
            <a:off x="8632929" y="2532554"/>
            <a:ext cx="241808" cy="240567"/>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27"/>
          <p:cNvSpPr/>
          <p:nvPr/>
        </p:nvSpPr>
        <p:spPr>
          <a:xfrm rot="5400000">
            <a:off x="8646693" y="4671043"/>
            <a:ext cx="201827" cy="201827"/>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27"/>
          <p:cNvSpPr/>
          <p:nvPr/>
        </p:nvSpPr>
        <p:spPr>
          <a:xfrm rot="5400000">
            <a:off x="8607984" y="932463"/>
            <a:ext cx="240543" cy="240543"/>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63" name="Google Shape;1163;p27"/>
          <p:cNvGrpSpPr/>
          <p:nvPr/>
        </p:nvGrpSpPr>
        <p:grpSpPr>
          <a:xfrm>
            <a:off x="1616124" y="133741"/>
            <a:ext cx="1840929" cy="215371"/>
            <a:chOff x="3264025" y="2279600"/>
            <a:chExt cx="922725" cy="107950"/>
          </a:xfrm>
        </p:grpSpPr>
        <p:sp>
          <p:nvSpPr>
            <p:cNvPr id="1164" name="Google Shape;1164;p27"/>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27"/>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27"/>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27"/>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27"/>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27"/>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27"/>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27"/>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27"/>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27"/>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27"/>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27"/>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27"/>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27"/>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78" name="Google Shape;1178;p27"/>
          <p:cNvGrpSpPr/>
          <p:nvPr/>
        </p:nvGrpSpPr>
        <p:grpSpPr>
          <a:xfrm>
            <a:off x="6511974" y="4781941"/>
            <a:ext cx="1840929" cy="215371"/>
            <a:chOff x="3264025" y="2279600"/>
            <a:chExt cx="922725" cy="107950"/>
          </a:xfrm>
        </p:grpSpPr>
        <p:sp>
          <p:nvSpPr>
            <p:cNvPr id="1179" name="Google Shape;1179;p27"/>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27"/>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27"/>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27"/>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27"/>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27"/>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27"/>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27"/>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27"/>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27"/>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27"/>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27"/>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27"/>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27"/>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3" name="Google Shape;1193;p27"/>
          <p:cNvGrpSpPr/>
          <p:nvPr/>
        </p:nvGrpSpPr>
        <p:grpSpPr>
          <a:xfrm>
            <a:off x="257938" y="4204925"/>
            <a:ext cx="910575" cy="1471975"/>
            <a:chOff x="3215875" y="2755900"/>
            <a:chExt cx="910575" cy="1471975"/>
          </a:xfrm>
        </p:grpSpPr>
        <p:sp>
          <p:nvSpPr>
            <p:cNvPr id="1194" name="Google Shape;1194;p27"/>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27"/>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27"/>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27"/>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27"/>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27"/>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0" name="Google Shape;1200;p27"/>
          <p:cNvGrpSpPr/>
          <p:nvPr/>
        </p:nvGrpSpPr>
        <p:grpSpPr>
          <a:xfrm rot="5400000">
            <a:off x="-211375" y="3339100"/>
            <a:ext cx="1172472" cy="136724"/>
            <a:chOff x="7045850" y="224825"/>
            <a:chExt cx="1172472" cy="136724"/>
          </a:xfrm>
        </p:grpSpPr>
        <p:sp>
          <p:nvSpPr>
            <p:cNvPr id="1201" name="Google Shape;1201;p27"/>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27"/>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27"/>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27"/>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27"/>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6" name="Google Shape;1206;p27"/>
          <p:cNvGrpSpPr/>
          <p:nvPr/>
        </p:nvGrpSpPr>
        <p:grpSpPr>
          <a:xfrm flipH="1" rot="10800000">
            <a:off x="6977138" y="-713050"/>
            <a:ext cx="910575" cy="1471975"/>
            <a:chOff x="3215875" y="2755900"/>
            <a:chExt cx="910575" cy="1471975"/>
          </a:xfrm>
        </p:grpSpPr>
        <p:sp>
          <p:nvSpPr>
            <p:cNvPr id="1207" name="Google Shape;1207;p27"/>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27"/>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27"/>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27"/>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27"/>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27"/>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13" name="Google Shape;1213;p27"/>
          <p:cNvSpPr/>
          <p:nvPr/>
        </p:nvSpPr>
        <p:spPr>
          <a:xfrm rot="5400000">
            <a:off x="8780384" y="2955675"/>
            <a:ext cx="240543" cy="240543"/>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4" name="Google Shape;1214;p27"/>
          <p:cNvGrpSpPr/>
          <p:nvPr/>
        </p:nvGrpSpPr>
        <p:grpSpPr>
          <a:xfrm>
            <a:off x="8403702" y="-705449"/>
            <a:ext cx="1474597" cy="1475813"/>
            <a:chOff x="8403702" y="-705449"/>
            <a:chExt cx="1474597" cy="1475813"/>
          </a:xfrm>
        </p:grpSpPr>
        <p:sp>
          <p:nvSpPr>
            <p:cNvPr id="1215" name="Google Shape;1215;p27"/>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27"/>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217" name="Shape 1217"/>
        <p:cNvGrpSpPr/>
        <p:nvPr/>
      </p:nvGrpSpPr>
      <p:grpSpPr>
        <a:xfrm>
          <a:off x="0" y="0"/>
          <a:ext cx="0" cy="0"/>
          <a:chOff x="0" y="0"/>
          <a:chExt cx="0" cy="0"/>
        </a:xfrm>
      </p:grpSpPr>
      <p:grpSp>
        <p:nvGrpSpPr>
          <p:cNvPr id="1218" name="Google Shape;1218;p28"/>
          <p:cNvGrpSpPr/>
          <p:nvPr/>
        </p:nvGrpSpPr>
        <p:grpSpPr>
          <a:xfrm flipH="1" rot="10800000">
            <a:off x="263947" y="3014242"/>
            <a:ext cx="701661" cy="1791662"/>
            <a:chOff x="269061" y="187684"/>
            <a:chExt cx="879936" cy="2246879"/>
          </a:xfrm>
        </p:grpSpPr>
        <p:sp>
          <p:nvSpPr>
            <p:cNvPr id="1219" name="Google Shape;1219;p28"/>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28"/>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28"/>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28"/>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28"/>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4" name="Google Shape;1224;p28"/>
          <p:cNvSpPr/>
          <p:nvPr/>
        </p:nvSpPr>
        <p:spPr>
          <a:xfrm flipH="1" rot="5400000">
            <a:off x="8656707" y="1300773"/>
            <a:ext cx="181809" cy="189398"/>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28"/>
          <p:cNvSpPr/>
          <p:nvPr/>
        </p:nvSpPr>
        <p:spPr>
          <a:xfrm flipH="1" rot="5400000">
            <a:off x="8758738" y="1779289"/>
            <a:ext cx="110775" cy="110736"/>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28"/>
          <p:cNvSpPr/>
          <p:nvPr/>
        </p:nvSpPr>
        <p:spPr>
          <a:xfrm flipH="1" rot="5400000">
            <a:off x="8019441" y="540129"/>
            <a:ext cx="241808" cy="240567"/>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28"/>
          <p:cNvSpPr/>
          <p:nvPr/>
        </p:nvSpPr>
        <p:spPr>
          <a:xfrm flipH="1" rot="5400000">
            <a:off x="8646693" y="90980"/>
            <a:ext cx="201827" cy="201827"/>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28"/>
          <p:cNvSpPr/>
          <p:nvPr/>
        </p:nvSpPr>
        <p:spPr>
          <a:xfrm flipH="1" rot="5400000">
            <a:off x="8758759" y="867582"/>
            <a:ext cx="240543" cy="240543"/>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29" name="Google Shape;1229;p28"/>
          <p:cNvGrpSpPr/>
          <p:nvPr/>
        </p:nvGrpSpPr>
        <p:grpSpPr>
          <a:xfrm flipH="1" rot="10800000">
            <a:off x="1616124" y="4767137"/>
            <a:ext cx="1840929" cy="215371"/>
            <a:chOff x="3264025" y="2279600"/>
            <a:chExt cx="922725" cy="107950"/>
          </a:xfrm>
        </p:grpSpPr>
        <p:sp>
          <p:nvSpPr>
            <p:cNvPr id="1230" name="Google Shape;1230;p28"/>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28"/>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28"/>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28"/>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28"/>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28"/>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28"/>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28"/>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28"/>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28"/>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28"/>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28"/>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28"/>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28"/>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4" name="Google Shape;1244;p28"/>
          <p:cNvGrpSpPr/>
          <p:nvPr/>
        </p:nvGrpSpPr>
        <p:grpSpPr>
          <a:xfrm flipH="1" rot="10800000">
            <a:off x="6511974" y="-33463"/>
            <a:ext cx="1840929" cy="215371"/>
            <a:chOff x="3264025" y="2279600"/>
            <a:chExt cx="922725" cy="107950"/>
          </a:xfrm>
        </p:grpSpPr>
        <p:sp>
          <p:nvSpPr>
            <p:cNvPr id="1245" name="Google Shape;1245;p28"/>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28"/>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28"/>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28"/>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28"/>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28"/>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28"/>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28"/>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28"/>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28"/>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28"/>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28"/>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28"/>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28"/>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9" name="Google Shape;1259;p28"/>
          <p:cNvGrpSpPr/>
          <p:nvPr/>
        </p:nvGrpSpPr>
        <p:grpSpPr>
          <a:xfrm flipH="1" rot="10800000">
            <a:off x="257938" y="-713050"/>
            <a:ext cx="910575" cy="1471975"/>
            <a:chOff x="3215875" y="2755900"/>
            <a:chExt cx="910575" cy="1471975"/>
          </a:xfrm>
        </p:grpSpPr>
        <p:sp>
          <p:nvSpPr>
            <p:cNvPr id="1260" name="Google Shape;1260;p28"/>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28"/>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28"/>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28"/>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28"/>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28"/>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6" name="Google Shape;1266;p28"/>
          <p:cNvGrpSpPr/>
          <p:nvPr/>
        </p:nvGrpSpPr>
        <p:grpSpPr>
          <a:xfrm flipH="1" rot="5400000">
            <a:off x="-211375" y="1488026"/>
            <a:ext cx="1172472" cy="136724"/>
            <a:chOff x="7045850" y="224825"/>
            <a:chExt cx="1172472" cy="136724"/>
          </a:xfrm>
        </p:grpSpPr>
        <p:sp>
          <p:nvSpPr>
            <p:cNvPr id="1267" name="Google Shape;1267;p28"/>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28"/>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28"/>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28"/>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28"/>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2" name="Google Shape;1272;p28"/>
          <p:cNvGrpSpPr/>
          <p:nvPr/>
        </p:nvGrpSpPr>
        <p:grpSpPr>
          <a:xfrm>
            <a:off x="6977138" y="4204925"/>
            <a:ext cx="910575" cy="1471975"/>
            <a:chOff x="3215875" y="2755900"/>
            <a:chExt cx="910575" cy="1471975"/>
          </a:xfrm>
        </p:grpSpPr>
        <p:sp>
          <p:nvSpPr>
            <p:cNvPr id="1273" name="Google Shape;1273;p28"/>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28"/>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28"/>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28"/>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28"/>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28"/>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79" name="Google Shape;1279;p28"/>
          <p:cNvSpPr/>
          <p:nvPr/>
        </p:nvSpPr>
        <p:spPr>
          <a:xfrm flipH="1" rot="5400000">
            <a:off x="1522334" y="119807"/>
            <a:ext cx="240543" cy="240543"/>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28"/>
          <p:cNvSpPr/>
          <p:nvPr/>
        </p:nvSpPr>
        <p:spPr>
          <a:xfrm flipH="1" rot="5400000">
            <a:off x="2577688" y="364451"/>
            <a:ext cx="110775" cy="110736"/>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81" name="Google Shape;1281;p28"/>
          <p:cNvGrpSpPr/>
          <p:nvPr/>
        </p:nvGrpSpPr>
        <p:grpSpPr>
          <a:xfrm flipH="1" rot="10800000">
            <a:off x="8403702" y="4193486"/>
            <a:ext cx="1474597" cy="1475813"/>
            <a:chOff x="8403702" y="-705449"/>
            <a:chExt cx="1474597" cy="1475813"/>
          </a:xfrm>
        </p:grpSpPr>
        <p:sp>
          <p:nvSpPr>
            <p:cNvPr id="1282" name="Google Shape;1282;p28"/>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28"/>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1">
  <p:cSld name="CUSTOM_8_1_1">
    <p:spTree>
      <p:nvGrpSpPr>
        <p:cNvPr id="1284" name="Shape 1284"/>
        <p:cNvGrpSpPr/>
        <p:nvPr/>
      </p:nvGrpSpPr>
      <p:grpSpPr>
        <a:xfrm>
          <a:off x="0" y="0"/>
          <a:ext cx="0" cy="0"/>
          <a:chOff x="0" y="0"/>
          <a:chExt cx="0" cy="0"/>
        </a:xfrm>
      </p:grpSpPr>
      <p:sp>
        <p:nvSpPr>
          <p:cNvPr id="1285" name="Google Shape;1285;p29"/>
          <p:cNvSpPr txBox="1"/>
          <p:nvPr>
            <p:ph type="title"/>
          </p:nvPr>
        </p:nvSpPr>
        <p:spPr>
          <a:xfrm>
            <a:off x="899703" y="2837174"/>
            <a:ext cx="2346600" cy="36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86" name="Google Shape;1286;p29"/>
          <p:cNvSpPr txBox="1"/>
          <p:nvPr>
            <p:ph idx="2" type="title"/>
          </p:nvPr>
        </p:nvSpPr>
        <p:spPr>
          <a:xfrm>
            <a:off x="5897697" y="2837174"/>
            <a:ext cx="2346600" cy="36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87" name="Google Shape;1287;p29"/>
          <p:cNvSpPr txBox="1"/>
          <p:nvPr>
            <p:ph hasCustomPrompt="1" idx="3" type="title"/>
          </p:nvPr>
        </p:nvSpPr>
        <p:spPr>
          <a:xfrm>
            <a:off x="1693503" y="1591321"/>
            <a:ext cx="759000" cy="7590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SzPts val="6000"/>
              <a:buNone/>
              <a:defRPr sz="2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288" name="Google Shape;1288;p29"/>
          <p:cNvSpPr txBox="1"/>
          <p:nvPr>
            <p:ph idx="1" type="subTitle"/>
          </p:nvPr>
        </p:nvSpPr>
        <p:spPr>
          <a:xfrm>
            <a:off x="900603" y="3051476"/>
            <a:ext cx="2344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289" name="Google Shape;1289;p29"/>
          <p:cNvSpPr txBox="1"/>
          <p:nvPr>
            <p:ph hasCustomPrompt="1" idx="4" type="title"/>
          </p:nvPr>
        </p:nvSpPr>
        <p:spPr>
          <a:xfrm>
            <a:off x="6691497" y="1591321"/>
            <a:ext cx="759000" cy="7590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6000"/>
              <a:buNone/>
              <a:defRPr sz="2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290" name="Google Shape;1290;p29"/>
          <p:cNvSpPr txBox="1"/>
          <p:nvPr>
            <p:ph idx="5" type="subTitle"/>
          </p:nvPr>
        </p:nvSpPr>
        <p:spPr>
          <a:xfrm>
            <a:off x="5898597" y="3051476"/>
            <a:ext cx="2344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291" name="Google Shape;1291;p29"/>
          <p:cNvSpPr txBox="1"/>
          <p:nvPr>
            <p:ph idx="6"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292" name="Google Shape;1292;p29"/>
          <p:cNvSpPr txBox="1"/>
          <p:nvPr>
            <p:ph idx="7" type="title"/>
          </p:nvPr>
        </p:nvSpPr>
        <p:spPr>
          <a:xfrm>
            <a:off x="3398702" y="2837174"/>
            <a:ext cx="2346600" cy="36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93" name="Google Shape;1293;p29"/>
          <p:cNvSpPr txBox="1"/>
          <p:nvPr>
            <p:ph hasCustomPrompt="1" idx="8" type="title"/>
          </p:nvPr>
        </p:nvSpPr>
        <p:spPr>
          <a:xfrm>
            <a:off x="4192502" y="1591321"/>
            <a:ext cx="759000" cy="7590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6000"/>
              <a:buNone/>
              <a:defRPr sz="2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294" name="Google Shape;1294;p29"/>
          <p:cNvSpPr txBox="1"/>
          <p:nvPr>
            <p:ph idx="9" type="subTitle"/>
          </p:nvPr>
        </p:nvSpPr>
        <p:spPr>
          <a:xfrm>
            <a:off x="3399602" y="3051476"/>
            <a:ext cx="2344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grpSp>
        <p:nvGrpSpPr>
          <p:cNvPr id="1295" name="Google Shape;1295;p29"/>
          <p:cNvGrpSpPr/>
          <p:nvPr/>
        </p:nvGrpSpPr>
        <p:grpSpPr>
          <a:xfrm>
            <a:off x="4116713" y="4204925"/>
            <a:ext cx="910575" cy="1471975"/>
            <a:chOff x="3215875" y="2755900"/>
            <a:chExt cx="910575" cy="1471975"/>
          </a:xfrm>
        </p:grpSpPr>
        <p:sp>
          <p:nvSpPr>
            <p:cNvPr id="1296" name="Google Shape;1296;p29"/>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9"/>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9"/>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9"/>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9"/>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9"/>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 name="Google Shape;1302;p29"/>
          <p:cNvGrpSpPr/>
          <p:nvPr/>
        </p:nvGrpSpPr>
        <p:grpSpPr>
          <a:xfrm>
            <a:off x="6511974" y="4781941"/>
            <a:ext cx="1840929" cy="215371"/>
            <a:chOff x="3264025" y="2279600"/>
            <a:chExt cx="922725" cy="107950"/>
          </a:xfrm>
        </p:grpSpPr>
        <p:sp>
          <p:nvSpPr>
            <p:cNvPr id="1303" name="Google Shape;1303;p29"/>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9"/>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9"/>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9"/>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9"/>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9"/>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9"/>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9"/>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9"/>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9"/>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9"/>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9"/>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9"/>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9"/>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29"/>
          <p:cNvGrpSpPr/>
          <p:nvPr/>
        </p:nvGrpSpPr>
        <p:grpSpPr>
          <a:xfrm>
            <a:off x="713224" y="4781941"/>
            <a:ext cx="1840929" cy="215371"/>
            <a:chOff x="3264025" y="2279600"/>
            <a:chExt cx="922725" cy="107950"/>
          </a:xfrm>
        </p:grpSpPr>
        <p:sp>
          <p:nvSpPr>
            <p:cNvPr id="1318" name="Google Shape;1318;p29"/>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9"/>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9"/>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9"/>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9"/>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9"/>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9"/>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9"/>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9"/>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9"/>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9"/>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9"/>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9"/>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9"/>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29"/>
          <p:cNvGrpSpPr/>
          <p:nvPr/>
        </p:nvGrpSpPr>
        <p:grpSpPr>
          <a:xfrm rot="5400000">
            <a:off x="8180150" y="681625"/>
            <a:ext cx="1172472" cy="136724"/>
            <a:chOff x="7045850" y="224825"/>
            <a:chExt cx="1172472" cy="136724"/>
          </a:xfrm>
        </p:grpSpPr>
        <p:sp>
          <p:nvSpPr>
            <p:cNvPr id="1333" name="Google Shape;1333;p29"/>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9"/>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9"/>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9"/>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9"/>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 name="Google Shape;1338;p29"/>
          <p:cNvGrpSpPr/>
          <p:nvPr/>
        </p:nvGrpSpPr>
        <p:grpSpPr>
          <a:xfrm>
            <a:off x="340147" y="234146"/>
            <a:ext cx="701661" cy="1791661"/>
            <a:chOff x="269061" y="187684"/>
            <a:chExt cx="879936" cy="2246878"/>
          </a:xfrm>
        </p:grpSpPr>
        <p:sp>
          <p:nvSpPr>
            <p:cNvPr id="1339" name="Google Shape;1339;p29"/>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9"/>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9"/>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9"/>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9"/>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 name="Google Shape;1344;p29"/>
          <p:cNvGrpSpPr/>
          <p:nvPr/>
        </p:nvGrpSpPr>
        <p:grpSpPr>
          <a:xfrm rot="10800000">
            <a:off x="8501847" y="2758271"/>
            <a:ext cx="473061" cy="1616439"/>
            <a:chOff x="269061" y="407425"/>
            <a:chExt cx="593254" cy="2027137"/>
          </a:xfrm>
        </p:grpSpPr>
        <p:sp>
          <p:nvSpPr>
            <p:cNvPr id="1345" name="Google Shape;1345;p29"/>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9"/>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9"/>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9"/>
            <p:cNvSpPr/>
            <p:nvPr/>
          </p:nvSpPr>
          <p:spPr>
            <a:xfrm>
              <a:off x="609209" y="665487"/>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9"/>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1">
  <p:cSld name="CUSTOM_3_1">
    <p:spTree>
      <p:nvGrpSpPr>
        <p:cNvPr id="1350" name="Shape 1350"/>
        <p:cNvGrpSpPr/>
        <p:nvPr/>
      </p:nvGrpSpPr>
      <p:grpSpPr>
        <a:xfrm>
          <a:off x="0" y="0"/>
          <a:ext cx="0" cy="0"/>
          <a:chOff x="0" y="0"/>
          <a:chExt cx="0" cy="0"/>
        </a:xfrm>
      </p:grpSpPr>
      <p:sp>
        <p:nvSpPr>
          <p:cNvPr id="1351" name="Google Shape;1351;p30"/>
          <p:cNvSpPr txBox="1"/>
          <p:nvPr>
            <p:ph type="title"/>
          </p:nvPr>
        </p:nvSpPr>
        <p:spPr>
          <a:xfrm>
            <a:off x="3965640" y="576050"/>
            <a:ext cx="4453800" cy="10974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30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52" name="Google Shape;1352;p30"/>
          <p:cNvSpPr txBox="1"/>
          <p:nvPr>
            <p:ph idx="1" type="subTitle"/>
          </p:nvPr>
        </p:nvSpPr>
        <p:spPr>
          <a:xfrm>
            <a:off x="3962400" y="1674599"/>
            <a:ext cx="4457100" cy="91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53" name="Google Shape;1353;p30"/>
          <p:cNvGrpSpPr/>
          <p:nvPr/>
        </p:nvGrpSpPr>
        <p:grpSpPr>
          <a:xfrm rot="5400000">
            <a:off x="7815034" y="-392754"/>
            <a:ext cx="625461" cy="1616439"/>
            <a:chOff x="269061" y="407425"/>
            <a:chExt cx="784375" cy="2027137"/>
          </a:xfrm>
        </p:grpSpPr>
        <p:sp>
          <p:nvSpPr>
            <p:cNvPr id="1354" name="Google Shape;1354;p30"/>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0"/>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0"/>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0"/>
            <p:cNvSpPr/>
            <p:nvPr/>
          </p:nvSpPr>
          <p:spPr>
            <a:xfrm>
              <a:off x="800331" y="761048"/>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0"/>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30"/>
          <p:cNvGrpSpPr/>
          <p:nvPr/>
        </p:nvGrpSpPr>
        <p:grpSpPr>
          <a:xfrm>
            <a:off x="187747" y="157946"/>
            <a:ext cx="701661" cy="1791661"/>
            <a:chOff x="269061" y="187684"/>
            <a:chExt cx="879936" cy="2246878"/>
          </a:xfrm>
        </p:grpSpPr>
        <p:sp>
          <p:nvSpPr>
            <p:cNvPr id="1360" name="Google Shape;1360;p30"/>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0"/>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0"/>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0"/>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0"/>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30"/>
          <p:cNvGrpSpPr/>
          <p:nvPr/>
        </p:nvGrpSpPr>
        <p:grpSpPr>
          <a:xfrm>
            <a:off x="257938" y="4204925"/>
            <a:ext cx="910575" cy="1471975"/>
            <a:chOff x="3215875" y="2755900"/>
            <a:chExt cx="910575" cy="1471975"/>
          </a:xfrm>
        </p:grpSpPr>
        <p:sp>
          <p:nvSpPr>
            <p:cNvPr id="1366" name="Google Shape;1366;p30"/>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0"/>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0"/>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0"/>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0"/>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30"/>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 name="Google Shape;1372;p30"/>
          <p:cNvGrpSpPr/>
          <p:nvPr/>
        </p:nvGrpSpPr>
        <p:grpSpPr>
          <a:xfrm>
            <a:off x="3651536" y="187791"/>
            <a:ext cx="1840929" cy="215371"/>
            <a:chOff x="3264025" y="2279600"/>
            <a:chExt cx="922725" cy="107950"/>
          </a:xfrm>
        </p:grpSpPr>
        <p:sp>
          <p:nvSpPr>
            <p:cNvPr id="1373" name="Google Shape;1373;p30"/>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0"/>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0"/>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0"/>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0"/>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0"/>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0"/>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0"/>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0"/>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0"/>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0"/>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0"/>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0"/>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0"/>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30"/>
          <p:cNvGrpSpPr/>
          <p:nvPr/>
        </p:nvGrpSpPr>
        <p:grpSpPr>
          <a:xfrm rot="5400000">
            <a:off x="8142050" y="4361988"/>
            <a:ext cx="1172472" cy="136724"/>
            <a:chOff x="7045850" y="224825"/>
            <a:chExt cx="1172472" cy="136724"/>
          </a:xfrm>
        </p:grpSpPr>
        <p:sp>
          <p:nvSpPr>
            <p:cNvPr id="1388" name="Google Shape;1388;p30"/>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30"/>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0"/>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0"/>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0"/>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3" name="Google Shape;1393;p30"/>
          <p:cNvSpPr txBox="1"/>
          <p:nvPr/>
        </p:nvSpPr>
        <p:spPr>
          <a:xfrm>
            <a:off x="4000500" y="3557050"/>
            <a:ext cx="4419000" cy="6975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rgbClr val="FFFFFF"/>
                </a:solidFill>
                <a:latin typeface="Manrope"/>
                <a:ea typeface="Manrope"/>
                <a:cs typeface="Manrope"/>
                <a:sym typeface="Manrope"/>
              </a:rPr>
              <a:t>CREDITS: This presentation template was created by </a:t>
            </a:r>
            <a:r>
              <a:rPr b="1" lang="en" sz="1200">
                <a:solidFill>
                  <a:srgbClr val="FFFFFF"/>
                </a:solidFill>
                <a:uFill>
                  <a:noFill/>
                </a:uFill>
                <a:latin typeface="Manrope"/>
                <a:ea typeface="Manrope"/>
                <a:cs typeface="Manrope"/>
                <a:sym typeface="Manrope"/>
                <a:hlinkClick r:id="rId2">
                  <a:extLst>
                    <a:ext uri="{A12FA001-AC4F-418D-AE19-62706E023703}">
                      <ahyp:hlinkClr val="tx"/>
                    </a:ext>
                  </a:extLst>
                </a:hlinkClick>
              </a:rPr>
              <a:t>Slidesgo</a:t>
            </a:r>
            <a:r>
              <a:rPr lang="en" sz="1200">
                <a:solidFill>
                  <a:srgbClr val="FFFFFF"/>
                </a:solidFill>
                <a:latin typeface="Manrope"/>
                <a:ea typeface="Manrope"/>
                <a:cs typeface="Manrope"/>
                <a:sym typeface="Manrope"/>
              </a:rPr>
              <a:t>, and includes icons by </a:t>
            </a:r>
            <a:r>
              <a:rPr b="1" lang="en" sz="1200">
                <a:solidFill>
                  <a:srgbClr val="FFFFFF"/>
                </a:solidFill>
                <a:uFill>
                  <a:noFill/>
                </a:uFill>
                <a:latin typeface="Manrope"/>
                <a:ea typeface="Manrope"/>
                <a:cs typeface="Manrope"/>
                <a:sym typeface="Manrope"/>
                <a:hlinkClick r:id="rId3">
                  <a:extLst>
                    <a:ext uri="{A12FA001-AC4F-418D-AE19-62706E023703}">
                      <ahyp:hlinkClr val="tx"/>
                    </a:ext>
                  </a:extLst>
                </a:hlinkClick>
              </a:rPr>
              <a:t>Flaticon</a:t>
            </a:r>
            <a:r>
              <a:rPr lang="en" sz="1200">
                <a:solidFill>
                  <a:srgbClr val="FFFFFF"/>
                </a:solidFill>
                <a:latin typeface="Manrope"/>
                <a:ea typeface="Manrope"/>
                <a:cs typeface="Manrope"/>
                <a:sym typeface="Manrope"/>
              </a:rPr>
              <a:t>, infographics &amp; images by </a:t>
            </a:r>
            <a:r>
              <a:rPr b="1" lang="en" sz="1200">
                <a:solidFill>
                  <a:srgbClr val="FFFFFF"/>
                </a:solidFill>
                <a:uFill>
                  <a:noFill/>
                </a:uFill>
                <a:latin typeface="Manrope"/>
                <a:ea typeface="Manrope"/>
                <a:cs typeface="Manrope"/>
                <a:sym typeface="Manrope"/>
                <a:hlinkClick r:id="rId4">
                  <a:extLst>
                    <a:ext uri="{A12FA001-AC4F-418D-AE19-62706E023703}">
                      <ahyp:hlinkClr val="tx"/>
                    </a:ext>
                  </a:extLst>
                </a:hlinkClick>
              </a:rPr>
              <a:t>Freepik</a:t>
            </a:r>
            <a:r>
              <a:rPr lang="en" sz="1200">
                <a:solidFill>
                  <a:srgbClr val="FFFFFF"/>
                </a:solidFill>
                <a:latin typeface="Manrope"/>
                <a:ea typeface="Manrope"/>
                <a:cs typeface="Manrope"/>
                <a:sym typeface="Manrope"/>
              </a:rPr>
              <a:t> and illustrations by </a:t>
            </a:r>
            <a:r>
              <a:rPr b="1" lang="en" sz="1200">
                <a:solidFill>
                  <a:srgbClr val="FFFFFF"/>
                </a:solidFill>
                <a:uFill>
                  <a:noFill/>
                </a:uFill>
                <a:latin typeface="Manrope"/>
                <a:ea typeface="Manrope"/>
                <a:cs typeface="Manrope"/>
                <a:sym typeface="Manrope"/>
                <a:hlinkClick r:id="rId5">
                  <a:extLst>
                    <a:ext uri="{A12FA001-AC4F-418D-AE19-62706E023703}">
                      <ahyp:hlinkClr val="tx"/>
                    </a:ext>
                  </a:extLst>
                </a:hlinkClick>
              </a:rPr>
              <a:t>Storyset</a:t>
            </a:r>
            <a:endParaRPr sz="1200">
              <a:solidFill>
                <a:srgbClr val="FFFFFF"/>
              </a:solidFill>
              <a:latin typeface="Manrope"/>
              <a:ea typeface="Manrope"/>
              <a:cs typeface="Manrope"/>
              <a:sym typeface="Manrop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0" name="Shape 120"/>
        <p:cNvGrpSpPr/>
        <p:nvPr/>
      </p:nvGrpSpPr>
      <p:grpSpPr>
        <a:xfrm>
          <a:off x="0" y="0"/>
          <a:ext cx="0" cy="0"/>
          <a:chOff x="0" y="0"/>
          <a:chExt cx="0" cy="0"/>
        </a:xfrm>
      </p:grpSpPr>
      <p:sp>
        <p:nvSpPr>
          <p:cNvPr id="121" name="Google Shape;121;p4"/>
          <p:cNvSpPr txBox="1"/>
          <p:nvPr>
            <p:ph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Clr>
                <a:schemeClr val="lt1"/>
              </a:buClr>
              <a:buSzPts val="3500"/>
              <a:buNone/>
              <a:defRPr>
                <a:solidFill>
                  <a:schemeClr val="lt1"/>
                </a:solidFill>
              </a:defRPr>
            </a:lvl2pPr>
            <a:lvl3pPr lvl="2" algn="ctr">
              <a:lnSpc>
                <a:spcPct val="100000"/>
              </a:lnSpc>
              <a:spcBef>
                <a:spcPts val="0"/>
              </a:spcBef>
              <a:spcAft>
                <a:spcPts val="0"/>
              </a:spcAft>
              <a:buClr>
                <a:schemeClr val="lt1"/>
              </a:buClr>
              <a:buSzPts val="3500"/>
              <a:buNone/>
              <a:defRPr>
                <a:solidFill>
                  <a:schemeClr val="lt1"/>
                </a:solidFill>
              </a:defRPr>
            </a:lvl3pPr>
            <a:lvl4pPr lvl="3" algn="ctr">
              <a:lnSpc>
                <a:spcPct val="100000"/>
              </a:lnSpc>
              <a:spcBef>
                <a:spcPts val="0"/>
              </a:spcBef>
              <a:spcAft>
                <a:spcPts val="0"/>
              </a:spcAft>
              <a:buClr>
                <a:schemeClr val="lt1"/>
              </a:buClr>
              <a:buSzPts val="3500"/>
              <a:buNone/>
              <a:defRPr>
                <a:solidFill>
                  <a:schemeClr val="lt1"/>
                </a:solidFill>
              </a:defRPr>
            </a:lvl4pPr>
            <a:lvl5pPr lvl="4" algn="ctr">
              <a:lnSpc>
                <a:spcPct val="100000"/>
              </a:lnSpc>
              <a:spcBef>
                <a:spcPts val="0"/>
              </a:spcBef>
              <a:spcAft>
                <a:spcPts val="0"/>
              </a:spcAft>
              <a:buClr>
                <a:schemeClr val="lt1"/>
              </a:buClr>
              <a:buSzPts val="3500"/>
              <a:buNone/>
              <a:defRPr>
                <a:solidFill>
                  <a:schemeClr val="lt1"/>
                </a:solidFill>
              </a:defRPr>
            </a:lvl5pPr>
            <a:lvl6pPr lvl="5" algn="ctr">
              <a:lnSpc>
                <a:spcPct val="100000"/>
              </a:lnSpc>
              <a:spcBef>
                <a:spcPts val="0"/>
              </a:spcBef>
              <a:spcAft>
                <a:spcPts val="0"/>
              </a:spcAft>
              <a:buClr>
                <a:schemeClr val="lt1"/>
              </a:buClr>
              <a:buSzPts val="3500"/>
              <a:buNone/>
              <a:defRPr>
                <a:solidFill>
                  <a:schemeClr val="lt1"/>
                </a:solidFill>
              </a:defRPr>
            </a:lvl6pPr>
            <a:lvl7pPr lvl="6" algn="ctr">
              <a:lnSpc>
                <a:spcPct val="100000"/>
              </a:lnSpc>
              <a:spcBef>
                <a:spcPts val="0"/>
              </a:spcBef>
              <a:spcAft>
                <a:spcPts val="0"/>
              </a:spcAft>
              <a:buClr>
                <a:schemeClr val="lt1"/>
              </a:buClr>
              <a:buSzPts val="3500"/>
              <a:buNone/>
              <a:defRPr>
                <a:solidFill>
                  <a:schemeClr val="lt1"/>
                </a:solidFill>
              </a:defRPr>
            </a:lvl7pPr>
            <a:lvl8pPr lvl="7" algn="ctr">
              <a:lnSpc>
                <a:spcPct val="100000"/>
              </a:lnSpc>
              <a:spcBef>
                <a:spcPts val="0"/>
              </a:spcBef>
              <a:spcAft>
                <a:spcPts val="0"/>
              </a:spcAft>
              <a:buClr>
                <a:schemeClr val="lt1"/>
              </a:buClr>
              <a:buSzPts val="3500"/>
              <a:buNone/>
              <a:defRPr>
                <a:solidFill>
                  <a:schemeClr val="lt1"/>
                </a:solidFill>
              </a:defRPr>
            </a:lvl8pPr>
            <a:lvl9pPr lvl="8" algn="ctr">
              <a:lnSpc>
                <a:spcPct val="100000"/>
              </a:lnSpc>
              <a:spcBef>
                <a:spcPts val="0"/>
              </a:spcBef>
              <a:spcAft>
                <a:spcPts val="0"/>
              </a:spcAft>
              <a:buClr>
                <a:schemeClr val="lt1"/>
              </a:buClr>
              <a:buSzPts val="3500"/>
              <a:buNone/>
              <a:defRPr>
                <a:solidFill>
                  <a:schemeClr val="lt1"/>
                </a:solidFill>
              </a:defRPr>
            </a:lvl9pPr>
          </a:lstStyle>
          <a:p/>
        </p:txBody>
      </p:sp>
      <p:grpSp>
        <p:nvGrpSpPr>
          <p:cNvPr id="122" name="Google Shape;122;p4"/>
          <p:cNvGrpSpPr/>
          <p:nvPr/>
        </p:nvGrpSpPr>
        <p:grpSpPr>
          <a:xfrm>
            <a:off x="234999" y="4743841"/>
            <a:ext cx="1840929" cy="215371"/>
            <a:chOff x="3264025" y="2279600"/>
            <a:chExt cx="922725" cy="107950"/>
          </a:xfrm>
        </p:grpSpPr>
        <p:sp>
          <p:nvSpPr>
            <p:cNvPr id="123" name="Google Shape;123;p4"/>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4"/>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4"/>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4"/>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4"/>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4"/>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4"/>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4"/>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4"/>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4"/>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4"/>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4"/>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4"/>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4"/>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 name="Google Shape;137;p4"/>
          <p:cNvGrpSpPr/>
          <p:nvPr/>
        </p:nvGrpSpPr>
        <p:grpSpPr>
          <a:xfrm flipH="1">
            <a:off x="8306097" y="3101171"/>
            <a:ext cx="701661" cy="1791662"/>
            <a:chOff x="269061" y="187684"/>
            <a:chExt cx="879936" cy="2246879"/>
          </a:xfrm>
        </p:grpSpPr>
        <p:sp>
          <p:nvSpPr>
            <p:cNvPr id="138" name="Google Shape;138;p4"/>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4"/>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4"/>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4"/>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4"/>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3" name="Google Shape;143;p4"/>
          <p:cNvGrpSpPr/>
          <p:nvPr/>
        </p:nvGrpSpPr>
        <p:grpSpPr>
          <a:xfrm rot="-5400000">
            <a:off x="7952713" y="-196487"/>
            <a:ext cx="910575" cy="1471975"/>
            <a:chOff x="3215875" y="2755900"/>
            <a:chExt cx="910575" cy="1471975"/>
          </a:xfrm>
        </p:grpSpPr>
        <p:sp>
          <p:nvSpPr>
            <p:cNvPr id="144" name="Google Shape;144;p4"/>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4"/>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4"/>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4"/>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4"/>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4"/>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 name="Google Shape;150;p4"/>
          <p:cNvGrpSpPr/>
          <p:nvPr/>
        </p:nvGrpSpPr>
        <p:grpSpPr>
          <a:xfrm rot="5400000">
            <a:off x="-192325" y="713925"/>
            <a:ext cx="1172472" cy="136724"/>
            <a:chOff x="7045850" y="224825"/>
            <a:chExt cx="1172472" cy="136724"/>
          </a:xfrm>
        </p:grpSpPr>
        <p:sp>
          <p:nvSpPr>
            <p:cNvPr id="151" name="Google Shape;151;p4"/>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4"/>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4"/>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4"/>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4"/>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 name="Google Shape;156;p4"/>
          <p:cNvGrpSpPr/>
          <p:nvPr/>
        </p:nvGrpSpPr>
        <p:grpSpPr>
          <a:xfrm>
            <a:off x="-837573" y="1978713"/>
            <a:ext cx="1474597" cy="1475813"/>
            <a:chOff x="8403702" y="-705449"/>
            <a:chExt cx="1474597" cy="1475813"/>
          </a:xfrm>
        </p:grpSpPr>
        <p:sp>
          <p:nvSpPr>
            <p:cNvPr id="157" name="Google Shape;157;p4"/>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4"/>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394" name="Shape 1394"/>
        <p:cNvGrpSpPr/>
        <p:nvPr/>
      </p:nvGrpSpPr>
      <p:grpSpPr>
        <a:xfrm>
          <a:off x="0" y="0"/>
          <a:ext cx="0" cy="0"/>
          <a:chOff x="0" y="0"/>
          <a:chExt cx="0" cy="0"/>
        </a:xfrm>
      </p:grpSpPr>
      <p:sp>
        <p:nvSpPr>
          <p:cNvPr id="1395" name="Google Shape;1395;p31"/>
          <p:cNvSpPr txBox="1"/>
          <p:nvPr>
            <p:ph type="title"/>
          </p:nvPr>
        </p:nvSpPr>
        <p:spPr>
          <a:xfrm>
            <a:off x="2098950" y="2208050"/>
            <a:ext cx="4946100" cy="15279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1396" name="Google Shape;1396;p31"/>
          <p:cNvSpPr txBox="1"/>
          <p:nvPr>
            <p:ph hasCustomPrompt="1" idx="2" type="title"/>
          </p:nvPr>
        </p:nvSpPr>
        <p:spPr>
          <a:xfrm>
            <a:off x="3991350" y="969092"/>
            <a:ext cx="1161300" cy="11613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6000"/>
              <a:buNone/>
              <a:defRPr sz="55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397" name="Google Shape;1397;p31"/>
          <p:cNvSpPr txBox="1"/>
          <p:nvPr>
            <p:ph idx="1" type="subTitle"/>
          </p:nvPr>
        </p:nvSpPr>
        <p:spPr>
          <a:xfrm>
            <a:off x="2100900" y="3808700"/>
            <a:ext cx="4942200" cy="3657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98" name="Google Shape;1398;p31"/>
          <p:cNvGrpSpPr/>
          <p:nvPr/>
        </p:nvGrpSpPr>
        <p:grpSpPr>
          <a:xfrm>
            <a:off x="6511974" y="4781941"/>
            <a:ext cx="1840929" cy="215371"/>
            <a:chOff x="3264025" y="2279600"/>
            <a:chExt cx="922725" cy="107950"/>
          </a:xfrm>
        </p:grpSpPr>
        <p:sp>
          <p:nvSpPr>
            <p:cNvPr id="1399" name="Google Shape;1399;p31"/>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31"/>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31"/>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1"/>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1"/>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1"/>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1"/>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31"/>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1"/>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1"/>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1"/>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31"/>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1"/>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1"/>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31"/>
          <p:cNvGrpSpPr/>
          <p:nvPr/>
        </p:nvGrpSpPr>
        <p:grpSpPr>
          <a:xfrm>
            <a:off x="257938" y="4204925"/>
            <a:ext cx="910575" cy="1471975"/>
            <a:chOff x="3215875" y="2755900"/>
            <a:chExt cx="910575" cy="1471975"/>
          </a:xfrm>
        </p:grpSpPr>
        <p:sp>
          <p:nvSpPr>
            <p:cNvPr id="1414" name="Google Shape;1414;p31"/>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1"/>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31"/>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31"/>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31"/>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31"/>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31"/>
          <p:cNvGrpSpPr/>
          <p:nvPr/>
        </p:nvGrpSpPr>
        <p:grpSpPr>
          <a:xfrm rot="-5400000">
            <a:off x="7975475" y="-52100"/>
            <a:ext cx="910575" cy="1471975"/>
            <a:chOff x="3215875" y="2755900"/>
            <a:chExt cx="910575" cy="1471975"/>
          </a:xfrm>
        </p:grpSpPr>
        <p:sp>
          <p:nvSpPr>
            <p:cNvPr id="1421" name="Google Shape;1421;p31"/>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1"/>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1"/>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1"/>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1"/>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1"/>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31"/>
          <p:cNvGrpSpPr/>
          <p:nvPr/>
        </p:nvGrpSpPr>
        <p:grpSpPr>
          <a:xfrm rot="5400000">
            <a:off x="8180150" y="1815100"/>
            <a:ext cx="1172472" cy="136724"/>
            <a:chOff x="7045850" y="224825"/>
            <a:chExt cx="1172472" cy="136724"/>
          </a:xfrm>
        </p:grpSpPr>
        <p:sp>
          <p:nvSpPr>
            <p:cNvPr id="1428" name="Google Shape;1428;p31"/>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1"/>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1"/>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1"/>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1"/>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31"/>
          <p:cNvGrpSpPr/>
          <p:nvPr/>
        </p:nvGrpSpPr>
        <p:grpSpPr>
          <a:xfrm>
            <a:off x="340147" y="234146"/>
            <a:ext cx="701661" cy="1791661"/>
            <a:chOff x="269061" y="187684"/>
            <a:chExt cx="879936" cy="2246878"/>
          </a:xfrm>
        </p:grpSpPr>
        <p:sp>
          <p:nvSpPr>
            <p:cNvPr id="1434" name="Google Shape;1434;p31"/>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1"/>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1"/>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1"/>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1"/>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31"/>
          <p:cNvGrpSpPr/>
          <p:nvPr/>
        </p:nvGrpSpPr>
        <p:grpSpPr>
          <a:xfrm rot="5400000">
            <a:off x="-211375" y="3339100"/>
            <a:ext cx="1172472" cy="136724"/>
            <a:chOff x="7045850" y="224825"/>
            <a:chExt cx="1172472" cy="136724"/>
          </a:xfrm>
        </p:grpSpPr>
        <p:sp>
          <p:nvSpPr>
            <p:cNvPr id="1440" name="Google Shape;1440;p31"/>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1"/>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1"/>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1"/>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1"/>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31"/>
          <p:cNvGrpSpPr/>
          <p:nvPr/>
        </p:nvGrpSpPr>
        <p:grpSpPr>
          <a:xfrm>
            <a:off x="3834702" y="-707724"/>
            <a:ext cx="1474597" cy="1475813"/>
            <a:chOff x="8403702" y="-705449"/>
            <a:chExt cx="1474597" cy="1475813"/>
          </a:xfrm>
        </p:grpSpPr>
        <p:sp>
          <p:nvSpPr>
            <p:cNvPr id="1446" name="Google Shape;1446;p31"/>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1"/>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7_1">
    <p:spTree>
      <p:nvGrpSpPr>
        <p:cNvPr id="1448" name="Shape 1448"/>
        <p:cNvGrpSpPr/>
        <p:nvPr/>
      </p:nvGrpSpPr>
      <p:grpSpPr>
        <a:xfrm>
          <a:off x="0" y="0"/>
          <a:ext cx="0" cy="0"/>
          <a:chOff x="0" y="0"/>
          <a:chExt cx="0" cy="0"/>
        </a:xfrm>
      </p:grpSpPr>
      <p:sp>
        <p:nvSpPr>
          <p:cNvPr id="1449" name="Google Shape;1449;p32"/>
          <p:cNvSpPr txBox="1"/>
          <p:nvPr>
            <p:ph type="title"/>
          </p:nvPr>
        </p:nvSpPr>
        <p:spPr>
          <a:xfrm>
            <a:off x="2259472" y="1298980"/>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50" name="Google Shape;1450;p32"/>
          <p:cNvSpPr txBox="1"/>
          <p:nvPr>
            <p:ph idx="1" type="subTitle"/>
          </p:nvPr>
        </p:nvSpPr>
        <p:spPr>
          <a:xfrm>
            <a:off x="2259472" y="1508019"/>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1" name="Google Shape;1451;p32"/>
          <p:cNvSpPr txBox="1"/>
          <p:nvPr>
            <p:ph idx="2" type="title"/>
          </p:nvPr>
        </p:nvSpPr>
        <p:spPr>
          <a:xfrm>
            <a:off x="5811147" y="1298980"/>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52" name="Google Shape;1452;p32"/>
          <p:cNvSpPr txBox="1"/>
          <p:nvPr>
            <p:ph idx="3" type="subTitle"/>
          </p:nvPr>
        </p:nvSpPr>
        <p:spPr>
          <a:xfrm>
            <a:off x="5811147" y="1508019"/>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3" name="Google Shape;1453;p32"/>
          <p:cNvSpPr txBox="1"/>
          <p:nvPr>
            <p:ph idx="4" type="title"/>
          </p:nvPr>
        </p:nvSpPr>
        <p:spPr>
          <a:xfrm>
            <a:off x="2259472" y="2471310"/>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54" name="Google Shape;1454;p32"/>
          <p:cNvSpPr txBox="1"/>
          <p:nvPr>
            <p:ph idx="5" type="subTitle"/>
          </p:nvPr>
        </p:nvSpPr>
        <p:spPr>
          <a:xfrm>
            <a:off x="2259472" y="2680348"/>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5" name="Google Shape;1455;p32"/>
          <p:cNvSpPr txBox="1"/>
          <p:nvPr>
            <p:ph idx="6" type="title"/>
          </p:nvPr>
        </p:nvSpPr>
        <p:spPr>
          <a:xfrm>
            <a:off x="5811147" y="2471310"/>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56" name="Google Shape;1456;p32"/>
          <p:cNvSpPr txBox="1"/>
          <p:nvPr>
            <p:ph idx="7" type="subTitle"/>
          </p:nvPr>
        </p:nvSpPr>
        <p:spPr>
          <a:xfrm>
            <a:off x="5811147" y="2680348"/>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7" name="Google Shape;1457;p32"/>
          <p:cNvSpPr txBox="1"/>
          <p:nvPr>
            <p:ph idx="8" type="title"/>
          </p:nvPr>
        </p:nvSpPr>
        <p:spPr>
          <a:xfrm>
            <a:off x="5811147" y="3650884"/>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58" name="Google Shape;1458;p32"/>
          <p:cNvSpPr txBox="1"/>
          <p:nvPr>
            <p:ph idx="9" type="subTitle"/>
          </p:nvPr>
        </p:nvSpPr>
        <p:spPr>
          <a:xfrm>
            <a:off x="5811147" y="3859922"/>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9" name="Google Shape;1459;p32"/>
          <p:cNvSpPr txBox="1"/>
          <p:nvPr>
            <p:ph idx="13" type="title"/>
          </p:nvPr>
        </p:nvSpPr>
        <p:spPr>
          <a:xfrm>
            <a:off x="2259472" y="3650884"/>
            <a:ext cx="1986000" cy="365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b="0" sz="2000">
                <a:solidFill>
                  <a:schemeClr val="dk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60" name="Google Shape;1460;p32"/>
          <p:cNvSpPr txBox="1"/>
          <p:nvPr>
            <p:ph idx="14" type="subTitle"/>
          </p:nvPr>
        </p:nvSpPr>
        <p:spPr>
          <a:xfrm>
            <a:off x="2259472" y="3859922"/>
            <a:ext cx="1986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61" name="Google Shape;1461;p32"/>
          <p:cNvSpPr txBox="1"/>
          <p:nvPr>
            <p:ph idx="15"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1462" name="Google Shape;1462;p32"/>
          <p:cNvGrpSpPr/>
          <p:nvPr/>
        </p:nvGrpSpPr>
        <p:grpSpPr>
          <a:xfrm>
            <a:off x="340147" y="234146"/>
            <a:ext cx="701661" cy="1791661"/>
            <a:chOff x="269061" y="187684"/>
            <a:chExt cx="879936" cy="2246878"/>
          </a:xfrm>
        </p:grpSpPr>
        <p:sp>
          <p:nvSpPr>
            <p:cNvPr id="1463" name="Google Shape;1463;p32"/>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2"/>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2"/>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2"/>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2"/>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32"/>
          <p:cNvGrpSpPr/>
          <p:nvPr/>
        </p:nvGrpSpPr>
        <p:grpSpPr>
          <a:xfrm>
            <a:off x="257938" y="4204925"/>
            <a:ext cx="910575" cy="1471975"/>
            <a:chOff x="3215875" y="2755900"/>
            <a:chExt cx="910575" cy="1471975"/>
          </a:xfrm>
        </p:grpSpPr>
        <p:sp>
          <p:nvSpPr>
            <p:cNvPr id="1469" name="Google Shape;1469;p32"/>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2"/>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2"/>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2"/>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2"/>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2"/>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 name="Google Shape;1475;p32"/>
          <p:cNvGrpSpPr/>
          <p:nvPr/>
        </p:nvGrpSpPr>
        <p:grpSpPr>
          <a:xfrm>
            <a:off x="7026324" y="150366"/>
            <a:ext cx="1840929" cy="215371"/>
            <a:chOff x="3264025" y="2279600"/>
            <a:chExt cx="922725" cy="107950"/>
          </a:xfrm>
        </p:grpSpPr>
        <p:sp>
          <p:nvSpPr>
            <p:cNvPr id="1476" name="Google Shape;1476;p32"/>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2"/>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2"/>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2"/>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2"/>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2"/>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2"/>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2"/>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2"/>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2"/>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2"/>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2"/>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2"/>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2"/>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32"/>
          <p:cNvGrpSpPr/>
          <p:nvPr/>
        </p:nvGrpSpPr>
        <p:grpSpPr>
          <a:xfrm rot="5400000">
            <a:off x="-186475" y="2714937"/>
            <a:ext cx="1172472" cy="136724"/>
            <a:chOff x="7045850" y="224825"/>
            <a:chExt cx="1172472" cy="136724"/>
          </a:xfrm>
        </p:grpSpPr>
        <p:sp>
          <p:nvSpPr>
            <p:cNvPr id="1491" name="Google Shape;1491;p32"/>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2"/>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2"/>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2"/>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2"/>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32"/>
          <p:cNvGrpSpPr/>
          <p:nvPr/>
        </p:nvGrpSpPr>
        <p:grpSpPr>
          <a:xfrm rot="5400000">
            <a:off x="8138375" y="2648263"/>
            <a:ext cx="1172472" cy="136724"/>
            <a:chOff x="7045850" y="224825"/>
            <a:chExt cx="1172472" cy="136724"/>
          </a:xfrm>
        </p:grpSpPr>
        <p:sp>
          <p:nvSpPr>
            <p:cNvPr id="1497" name="Google Shape;1497;p32"/>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2"/>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2"/>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2"/>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2"/>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32"/>
          <p:cNvGrpSpPr/>
          <p:nvPr/>
        </p:nvGrpSpPr>
        <p:grpSpPr>
          <a:xfrm rot="-5400000">
            <a:off x="8628497" y="3711039"/>
            <a:ext cx="910575" cy="1471975"/>
            <a:chOff x="3215875" y="2755900"/>
            <a:chExt cx="910575" cy="1471975"/>
          </a:xfrm>
        </p:grpSpPr>
        <p:sp>
          <p:nvSpPr>
            <p:cNvPr id="1503" name="Google Shape;1503;p32"/>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2"/>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2"/>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2"/>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2"/>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2"/>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2">
  <p:cSld name="CUSTOM_3_2">
    <p:spTree>
      <p:nvGrpSpPr>
        <p:cNvPr id="1509" name="Shape 1509"/>
        <p:cNvGrpSpPr/>
        <p:nvPr/>
      </p:nvGrpSpPr>
      <p:grpSpPr>
        <a:xfrm>
          <a:off x="0" y="0"/>
          <a:ext cx="0" cy="0"/>
          <a:chOff x="0" y="0"/>
          <a:chExt cx="0" cy="0"/>
        </a:xfrm>
      </p:grpSpPr>
      <p:sp>
        <p:nvSpPr>
          <p:cNvPr id="1510" name="Google Shape;1510;p33"/>
          <p:cNvSpPr txBox="1"/>
          <p:nvPr>
            <p:ph type="title"/>
          </p:nvPr>
        </p:nvSpPr>
        <p:spPr>
          <a:xfrm>
            <a:off x="3965640" y="576050"/>
            <a:ext cx="4453800" cy="10974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30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1" name="Google Shape;1511;p33"/>
          <p:cNvSpPr txBox="1"/>
          <p:nvPr>
            <p:ph idx="1" type="subTitle"/>
          </p:nvPr>
        </p:nvSpPr>
        <p:spPr>
          <a:xfrm>
            <a:off x="3962400" y="1674599"/>
            <a:ext cx="4457100" cy="91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512" name="Google Shape;1512;p33"/>
          <p:cNvGrpSpPr/>
          <p:nvPr/>
        </p:nvGrpSpPr>
        <p:grpSpPr>
          <a:xfrm rot="5400000">
            <a:off x="7815034" y="-392754"/>
            <a:ext cx="625461" cy="1616439"/>
            <a:chOff x="269061" y="407425"/>
            <a:chExt cx="784375" cy="2027137"/>
          </a:xfrm>
        </p:grpSpPr>
        <p:sp>
          <p:nvSpPr>
            <p:cNvPr id="1513" name="Google Shape;1513;p33"/>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3"/>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3"/>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3"/>
            <p:cNvSpPr/>
            <p:nvPr/>
          </p:nvSpPr>
          <p:spPr>
            <a:xfrm>
              <a:off x="800331" y="761048"/>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3"/>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 name="Google Shape;1518;p33"/>
          <p:cNvGrpSpPr/>
          <p:nvPr/>
        </p:nvGrpSpPr>
        <p:grpSpPr>
          <a:xfrm>
            <a:off x="187747" y="157946"/>
            <a:ext cx="701661" cy="1791661"/>
            <a:chOff x="269061" y="187684"/>
            <a:chExt cx="879936" cy="2246878"/>
          </a:xfrm>
        </p:grpSpPr>
        <p:sp>
          <p:nvSpPr>
            <p:cNvPr id="1519" name="Google Shape;1519;p33"/>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3"/>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3"/>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3"/>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3"/>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 name="Google Shape;1524;p33"/>
          <p:cNvGrpSpPr/>
          <p:nvPr/>
        </p:nvGrpSpPr>
        <p:grpSpPr>
          <a:xfrm>
            <a:off x="257938" y="4204925"/>
            <a:ext cx="910575" cy="1471975"/>
            <a:chOff x="3215875" y="2755900"/>
            <a:chExt cx="910575" cy="1471975"/>
          </a:xfrm>
        </p:grpSpPr>
        <p:sp>
          <p:nvSpPr>
            <p:cNvPr id="1525" name="Google Shape;1525;p33"/>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3"/>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3"/>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3"/>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3"/>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3"/>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33"/>
          <p:cNvGrpSpPr/>
          <p:nvPr/>
        </p:nvGrpSpPr>
        <p:grpSpPr>
          <a:xfrm>
            <a:off x="3651536" y="187791"/>
            <a:ext cx="1840929" cy="215371"/>
            <a:chOff x="3264025" y="2279600"/>
            <a:chExt cx="922725" cy="107950"/>
          </a:xfrm>
        </p:grpSpPr>
        <p:sp>
          <p:nvSpPr>
            <p:cNvPr id="1532" name="Google Shape;1532;p33"/>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3"/>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3"/>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3"/>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3"/>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3"/>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3"/>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3"/>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3"/>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3"/>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3"/>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3"/>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3"/>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3"/>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 name="Google Shape;1546;p33"/>
          <p:cNvGrpSpPr/>
          <p:nvPr/>
        </p:nvGrpSpPr>
        <p:grpSpPr>
          <a:xfrm rot="5400000">
            <a:off x="8142050" y="4361988"/>
            <a:ext cx="1172472" cy="136724"/>
            <a:chOff x="7045850" y="224825"/>
            <a:chExt cx="1172472" cy="136724"/>
          </a:xfrm>
        </p:grpSpPr>
        <p:sp>
          <p:nvSpPr>
            <p:cNvPr id="1547" name="Google Shape;1547;p33"/>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33"/>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3"/>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3"/>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33"/>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2" name="Google Shape;1552;p33"/>
          <p:cNvSpPr txBox="1"/>
          <p:nvPr/>
        </p:nvSpPr>
        <p:spPr>
          <a:xfrm>
            <a:off x="4000500" y="3557050"/>
            <a:ext cx="4419000" cy="6975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rgbClr val="FFFFFF"/>
                </a:solidFill>
                <a:latin typeface="Manrope"/>
                <a:ea typeface="Manrope"/>
                <a:cs typeface="Manrope"/>
                <a:sym typeface="Manrope"/>
              </a:rPr>
              <a:t>CREDITS: This presentation template was created by </a:t>
            </a:r>
            <a:r>
              <a:rPr b="1" lang="en" sz="1200">
                <a:solidFill>
                  <a:srgbClr val="FFFFFF"/>
                </a:solidFill>
                <a:uFill>
                  <a:noFill/>
                </a:uFill>
                <a:latin typeface="Manrope"/>
                <a:ea typeface="Manrope"/>
                <a:cs typeface="Manrope"/>
                <a:sym typeface="Manrope"/>
                <a:hlinkClick r:id="rId2">
                  <a:extLst>
                    <a:ext uri="{A12FA001-AC4F-418D-AE19-62706E023703}">
                      <ahyp:hlinkClr val="tx"/>
                    </a:ext>
                  </a:extLst>
                </a:hlinkClick>
              </a:rPr>
              <a:t>Slidesgo</a:t>
            </a:r>
            <a:r>
              <a:rPr lang="en" sz="1200">
                <a:solidFill>
                  <a:srgbClr val="FFFFFF"/>
                </a:solidFill>
                <a:latin typeface="Manrope"/>
                <a:ea typeface="Manrope"/>
                <a:cs typeface="Manrope"/>
                <a:sym typeface="Manrope"/>
              </a:rPr>
              <a:t>, and includes icons by </a:t>
            </a:r>
            <a:r>
              <a:rPr b="1" lang="en" sz="1200">
                <a:solidFill>
                  <a:srgbClr val="FFFFFF"/>
                </a:solidFill>
                <a:uFill>
                  <a:noFill/>
                </a:uFill>
                <a:latin typeface="Manrope"/>
                <a:ea typeface="Manrope"/>
                <a:cs typeface="Manrope"/>
                <a:sym typeface="Manrope"/>
                <a:hlinkClick r:id="rId3">
                  <a:extLst>
                    <a:ext uri="{A12FA001-AC4F-418D-AE19-62706E023703}">
                      <ahyp:hlinkClr val="tx"/>
                    </a:ext>
                  </a:extLst>
                </a:hlinkClick>
              </a:rPr>
              <a:t>Flaticon</a:t>
            </a:r>
            <a:r>
              <a:rPr lang="en" sz="1200">
                <a:solidFill>
                  <a:srgbClr val="FFFFFF"/>
                </a:solidFill>
                <a:latin typeface="Manrope"/>
                <a:ea typeface="Manrope"/>
                <a:cs typeface="Manrope"/>
                <a:sym typeface="Manrope"/>
              </a:rPr>
              <a:t>, infographics &amp; images by </a:t>
            </a:r>
            <a:r>
              <a:rPr b="1" lang="en" sz="1200">
                <a:solidFill>
                  <a:srgbClr val="FFFFFF"/>
                </a:solidFill>
                <a:uFill>
                  <a:noFill/>
                </a:uFill>
                <a:latin typeface="Manrope"/>
                <a:ea typeface="Manrope"/>
                <a:cs typeface="Manrope"/>
                <a:sym typeface="Manrope"/>
                <a:hlinkClick r:id="rId4">
                  <a:extLst>
                    <a:ext uri="{A12FA001-AC4F-418D-AE19-62706E023703}">
                      <ahyp:hlinkClr val="tx"/>
                    </a:ext>
                  </a:extLst>
                </a:hlinkClick>
              </a:rPr>
              <a:t>Freepik</a:t>
            </a:r>
            <a:r>
              <a:rPr lang="en" sz="1200">
                <a:solidFill>
                  <a:srgbClr val="FFFFFF"/>
                </a:solidFill>
                <a:latin typeface="Manrope"/>
                <a:ea typeface="Manrope"/>
                <a:cs typeface="Manrope"/>
                <a:sym typeface="Manrope"/>
              </a:rPr>
              <a:t> and illustrations by </a:t>
            </a:r>
            <a:r>
              <a:rPr b="1" lang="en" sz="1200">
                <a:solidFill>
                  <a:srgbClr val="FFFFFF"/>
                </a:solidFill>
                <a:uFill>
                  <a:noFill/>
                </a:uFill>
                <a:latin typeface="Manrope"/>
                <a:ea typeface="Manrope"/>
                <a:cs typeface="Manrope"/>
                <a:sym typeface="Manrope"/>
                <a:hlinkClick r:id="rId5">
                  <a:extLst>
                    <a:ext uri="{A12FA001-AC4F-418D-AE19-62706E023703}">
                      <ahyp:hlinkClr val="tx"/>
                    </a:ext>
                  </a:extLst>
                </a:hlinkClick>
              </a:rPr>
              <a:t>Storyset</a:t>
            </a:r>
            <a:endParaRPr sz="1200">
              <a:solidFill>
                <a:srgbClr val="FFFFFF"/>
              </a:solidFill>
              <a:latin typeface="Manrope"/>
              <a:ea typeface="Manrope"/>
              <a:cs typeface="Manrope"/>
              <a:sym typeface="Manrope"/>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2">
  <p:cSld name="CUSTOM_8_1_2">
    <p:spTree>
      <p:nvGrpSpPr>
        <p:cNvPr id="1553" name="Shape 1553"/>
        <p:cNvGrpSpPr/>
        <p:nvPr/>
      </p:nvGrpSpPr>
      <p:grpSpPr>
        <a:xfrm>
          <a:off x="0" y="0"/>
          <a:ext cx="0" cy="0"/>
          <a:chOff x="0" y="0"/>
          <a:chExt cx="0" cy="0"/>
        </a:xfrm>
      </p:grpSpPr>
      <p:sp>
        <p:nvSpPr>
          <p:cNvPr id="1554" name="Google Shape;1554;p34"/>
          <p:cNvSpPr txBox="1"/>
          <p:nvPr>
            <p:ph type="title"/>
          </p:nvPr>
        </p:nvSpPr>
        <p:spPr>
          <a:xfrm>
            <a:off x="899703" y="2837174"/>
            <a:ext cx="2346600" cy="36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55" name="Google Shape;1555;p34"/>
          <p:cNvSpPr txBox="1"/>
          <p:nvPr>
            <p:ph idx="2" type="title"/>
          </p:nvPr>
        </p:nvSpPr>
        <p:spPr>
          <a:xfrm>
            <a:off x="5897697" y="2837174"/>
            <a:ext cx="2346600" cy="36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56" name="Google Shape;1556;p34"/>
          <p:cNvSpPr txBox="1"/>
          <p:nvPr>
            <p:ph hasCustomPrompt="1" idx="3" type="title"/>
          </p:nvPr>
        </p:nvSpPr>
        <p:spPr>
          <a:xfrm>
            <a:off x="1693503" y="1591321"/>
            <a:ext cx="759000" cy="759000"/>
          </a:xfrm>
          <a:prstGeom prst="rect">
            <a:avLst/>
          </a:prstGeom>
          <a:solidFill>
            <a:schemeClr val="accent4"/>
          </a:solidFill>
        </p:spPr>
        <p:txBody>
          <a:bodyPr anchorCtr="0" anchor="ctr" bIns="91425" lIns="91425" spcFirstLastPara="1" rIns="91425" wrap="square" tIns="91425">
            <a:noAutofit/>
          </a:bodyPr>
          <a:lstStyle>
            <a:lvl1pPr lvl="0" rtl="0" algn="ctr">
              <a:spcBef>
                <a:spcPts val="0"/>
              </a:spcBef>
              <a:spcAft>
                <a:spcPts val="0"/>
              </a:spcAft>
              <a:buSzPts val="6000"/>
              <a:buNone/>
              <a:defRPr sz="2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57" name="Google Shape;1557;p34"/>
          <p:cNvSpPr txBox="1"/>
          <p:nvPr>
            <p:ph idx="1" type="subTitle"/>
          </p:nvPr>
        </p:nvSpPr>
        <p:spPr>
          <a:xfrm>
            <a:off x="900603" y="3051476"/>
            <a:ext cx="2344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558" name="Google Shape;1558;p34"/>
          <p:cNvSpPr txBox="1"/>
          <p:nvPr>
            <p:ph hasCustomPrompt="1" idx="4" type="title"/>
          </p:nvPr>
        </p:nvSpPr>
        <p:spPr>
          <a:xfrm>
            <a:off x="6691497" y="1591321"/>
            <a:ext cx="759000" cy="7590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6000"/>
              <a:buNone/>
              <a:defRPr sz="2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59" name="Google Shape;1559;p34"/>
          <p:cNvSpPr txBox="1"/>
          <p:nvPr>
            <p:ph idx="5" type="subTitle"/>
          </p:nvPr>
        </p:nvSpPr>
        <p:spPr>
          <a:xfrm>
            <a:off x="5898597" y="3051476"/>
            <a:ext cx="2344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560" name="Google Shape;1560;p34"/>
          <p:cNvSpPr txBox="1"/>
          <p:nvPr>
            <p:ph idx="6" type="title"/>
          </p:nvPr>
        </p:nvSpPr>
        <p:spPr>
          <a:xfrm>
            <a:off x="720000" y="365760"/>
            <a:ext cx="7704000" cy="548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561" name="Google Shape;1561;p34"/>
          <p:cNvSpPr txBox="1"/>
          <p:nvPr>
            <p:ph idx="7" type="title"/>
          </p:nvPr>
        </p:nvSpPr>
        <p:spPr>
          <a:xfrm>
            <a:off x="3398702" y="2837174"/>
            <a:ext cx="2346600" cy="36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62" name="Google Shape;1562;p34"/>
          <p:cNvSpPr txBox="1"/>
          <p:nvPr>
            <p:ph hasCustomPrompt="1" idx="8" type="title"/>
          </p:nvPr>
        </p:nvSpPr>
        <p:spPr>
          <a:xfrm>
            <a:off x="4192502" y="1591321"/>
            <a:ext cx="759000" cy="7590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6000"/>
              <a:buNone/>
              <a:defRPr sz="2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63" name="Google Shape;1563;p34"/>
          <p:cNvSpPr txBox="1"/>
          <p:nvPr>
            <p:ph idx="9" type="subTitle"/>
          </p:nvPr>
        </p:nvSpPr>
        <p:spPr>
          <a:xfrm>
            <a:off x="3399602" y="3051476"/>
            <a:ext cx="23448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grpSp>
        <p:nvGrpSpPr>
          <p:cNvPr id="1564" name="Google Shape;1564;p34"/>
          <p:cNvGrpSpPr/>
          <p:nvPr/>
        </p:nvGrpSpPr>
        <p:grpSpPr>
          <a:xfrm>
            <a:off x="4116713" y="4204925"/>
            <a:ext cx="910575" cy="1471975"/>
            <a:chOff x="3215875" y="2755900"/>
            <a:chExt cx="910575" cy="1471975"/>
          </a:xfrm>
        </p:grpSpPr>
        <p:sp>
          <p:nvSpPr>
            <p:cNvPr id="1565" name="Google Shape;1565;p34"/>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34"/>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34"/>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34"/>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34"/>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34"/>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 name="Google Shape;1571;p34"/>
          <p:cNvGrpSpPr/>
          <p:nvPr/>
        </p:nvGrpSpPr>
        <p:grpSpPr>
          <a:xfrm>
            <a:off x="6511974" y="4781941"/>
            <a:ext cx="1840929" cy="215371"/>
            <a:chOff x="3264025" y="2279600"/>
            <a:chExt cx="922725" cy="107950"/>
          </a:xfrm>
        </p:grpSpPr>
        <p:sp>
          <p:nvSpPr>
            <p:cNvPr id="1572" name="Google Shape;1572;p34"/>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34"/>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34"/>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34"/>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34"/>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34"/>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34"/>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34"/>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34"/>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34"/>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34"/>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34"/>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34"/>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34"/>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34"/>
          <p:cNvGrpSpPr/>
          <p:nvPr/>
        </p:nvGrpSpPr>
        <p:grpSpPr>
          <a:xfrm>
            <a:off x="713224" y="4781941"/>
            <a:ext cx="1840929" cy="215371"/>
            <a:chOff x="3264025" y="2279600"/>
            <a:chExt cx="922725" cy="107950"/>
          </a:xfrm>
        </p:grpSpPr>
        <p:sp>
          <p:nvSpPr>
            <p:cNvPr id="1587" name="Google Shape;1587;p34"/>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34"/>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34"/>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34"/>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34"/>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34"/>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34"/>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34"/>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34"/>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34"/>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34"/>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34"/>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34"/>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34"/>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 name="Google Shape;1601;p34"/>
          <p:cNvGrpSpPr/>
          <p:nvPr/>
        </p:nvGrpSpPr>
        <p:grpSpPr>
          <a:xfrm rot="5400000">
            <a:off x="8180150" y="681625"/>
            <a:ext cx="1172472" cy="136724"/>
            <a:chOff x="7045850" y="224825"/>
            <a:chExt cx="1172472" cy="136724"/>
          </a:xfrm>
        </p:grpSpPr>
        <p:sp>
          <p:nvSpPr>
            <p:cNvPr id="1602" name="Google Shape;1602;p34"/>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34"/>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34"/>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34"/>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34"/>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 name="Google Shape;1607;p34"/>
          <p:cNvGrpSpPr/>
          <p:nvPr/>
        </p:nvGrpSpPr>
        <p:grpSpPr>
          <a:xfrm>
            <a:off x="340147" y="234146"/>
            <a:ext cx="701661" cy="1791661"/>
            <a:chOff x="269061" y="187684"/>
            <a:chExt cx="879936" cy="2246878"/>
          </a:xfrm>
        </p:grpSpPr>
        <p:sp>
          <p:nvSpPr>
            <p:cNvPr id="1608" name="Google Shape;1608;p34"/>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34"/>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34"/>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34"/>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34"/>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34"/>
          <p:cNvGrpSpPr/>
          <p:nvPr/>
        </p:nvGrpSpPr>
        <p:grpSpPr>
          <a:xfrm rot="10800000">
            <a:off x="8501847" y="2758271"/>
            <a:ext cx="473061" cy="1616439"/>
            <a:chOff x="269061" y="407425"/>
            <a:chExt cx="593254" cy="2027137"/>
          </a:xfrm>
        </p:grpSpPr>
        <p:sp>
          <p:nvSpPr>
            <p:cNvPr id="1614" name="Google Shape;1614;p34"/>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34"/>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34"/>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34"/>
            <p:cNvSpPr/>
            <p:nvPr/>
          </p:nvSpPr>
          <p:spPr>
            <a:xfrm>
              <a:off x="609209" y="665487"/>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34"/>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59" name="Shape 159"/>
        <p:cNvGrpSpPr/>
        <p:nvPr/>
      </p:nvGrpSpPr>
      <p:grpSpPr>
        <a:xfrm>
          <a:off x="0" y="0"/>
          <a:ext cx="0" cy="0"/>
          <a:chOff x="0" y="0"/>
          <a:chExt cx="0" cy="0"/>
        </a:xfrm>
      </p:grpSpPr>
      <p:sp>
        <p:nvSpPr>
          <p:cNvPr id="160" name="Google Shape;160;p5"/>
          <p:cNvSpPr txBox="1"/>
          <p:nvPr>
            <p:ph type="title"/>
          </p:nvPr>
        </p:nvSpPr>
        <p:spPr>
          <a:xfrm>
            <a:off x="1628522" y="1189900"/>
            <a:ext cx="42216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61" name="Google Shape;161;p5"/>
          <p:cNvSpPr txBox="1"/>
          <p:nvPr>
            <p:ph idx="1" type="subTitle"/>
          </p:nvPr>
        </p:nvSpPr>
        <p:spPr>
          <a:xfrm>
            <a:off x="1628522" y="1404701"/>
            <a:ext cx="42216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2" name="Google Shape;162;p5"/>
          <p:cNvSpPr txBox="1"/>
          <p:nvPr>
            <p:ph idx="2" type="title"/>
          </p:nvPr>
        </p:nvSpPr>
        <p:spPr>
          <a:xfrm flipH="1">
            <a:off x="1628572" y="2087143"/>
            <a:ext cx="42225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63" name="Google Shape;163;p5"/>
          <p:cNvSpPr txBox="1"/>
          <p:nvPr>
            <p:ph idx="3" type="subTitle"/>
          </p:nvPr>
        </p:nvSpPr>
        <p:spPr>
          <a:xfrm flipH="1">
            <a:off x="1628615" y="2301942"/>
            <a:ext cx="42219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4" name="Google Shape;164;p5"/>
          <p:cNvSpPr txBox="1"/>
          <p:nvPr>
            <p:ph idx="4" type="title"/>
          </p:nvPr>
        </p:nvSpPr>
        <p:spPr>
          <a:xfrm>
            <a:off x="702128" y="1100650"/>
            <a:ext cx="759000" cy="7590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65" name="Google Shape;165;p5"/>
          <p:cNvSpPr txBox="1"/>
          <p:nvPr>
            <p:ph idx="5" type="title"/>
          </p:nvPr>
        </p:nvSpPr>
        <p:spPr>
          <a:xfrm flipH="1">
            <a:off x="702128" y="2000758"/>
            <a:ext cx="759000" cy="7590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66" name="Google Shape;166;p5"/>
          <p:cNvSpPr txBox="1"/>
          <p:nvPr>
            <p:ph idx="6"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167" name="Google Shape;167;p5"/>
          <p:cNvSpPr txBox="1"/>
          <p:nvPr>
            <p:ph idx="7" type="title"/>
          </p:nvPr>
        </p:nvSpPr>
        <p:spPr>
          <a:xfrm>
            <a:off x="1628522" y="2989109"/>
            <a:ext cx="42216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68" name="Google Shape;168;p5"/>
          <p:cNvSpPr txBox="1"/>
          <p:nvPr>
            <p:ph idx="8" type="subTitle"/>
          </p:nvPr>
        </p:nvSpPr>
        <p:spPr>
          <a:xfrm>
            <a:off x="1628522" y="3205144"/>
            <a:ext cx="42222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69" name="Google Shape;169;p5"/>
          <p:cNvSpPr txBox="1"/>
          <p:nvPr>
            <p:ph idx="9" type="title"/>
          </p:nvPr>
        </p:nvSpPr>
        <p:spPr>
          <a:xfrm flipH="1">
            <a:off x="1628572" y="3889615"/>
            <a:ext cx="4222500" cy="36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500"/>
              <a:buNone/>
              <a:defRPr b="0" sz="2000">
                <a:solidFill>
                  <a:schemeClr val="dk1"/>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0" name="Google Shape;170;p5"/>
          <p:cNvSpPr txBox="1"/>
          <p:nvPr>
            <p:ph idx="13" type="subTitle"/>
          </p:nvPr>
        </p:nvSpPr>
        <p:spPr>
          <a:xfrm flipH="1">
            <a:off x="1628615" y="4105650"/>
            <a:ext cx="4221900" cy="365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1" name="Google Shape;171;p5"/>
          <p:cNvSpPr txBox="1"/>
          <p:nvPr>
            <p:ph idx="14" type="title"/>
          </p:nvPr>
        </p:nvSpPr>
        <p:spPr>
          <a:xfrm>
            <a:off x="702128" y="2900867"/>
            <a:ext cx="759000" cy="7590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72" name="Google Shape;172;p5"/>
          <p:cNvSpPr txBox="1"/>
          <p:nvPr>
            <p:ph idx="15" type="title"/>
          </p:nvPr>
        </p:nvSpPr>
        <p:spPr>
          <a:xfrm flipH="1">
            <a:off x="702128" y="3800975"/>
            <a:ext cx="759000" cy="7590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solidFill>
                  <a:schemeClr val="accent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grpSp>
        <p:nvGrpSpPr>
          <p:cNvPr id="173" name="Google Shape;173;p5"/>
          <p:cNvGrpSpPr/>
          <p:nvPr/>
        </p:nvGrpSpPr>
        <p:grpSpPr>
          <a:xfrm>
            <a:off x="130224" y="162316"/>
            <a:ext cx="1840929" cy="215371"/>
            <a:chOff x="3264025" y="2279600"/>
            <a:chExt cx="922725" cy="107950"/>
          </a:xfrm>
        </p:grpSpPr>
        <p:sp>
          <p:nvSpPr>
            <p:cNvPr id="174" name="Google Shape;174;p5"/>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5"/>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5"/>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5"/>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5"/>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5"/>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5"/>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5"/>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5"/>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5"/>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5"/>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5"/>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5"/>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5"/>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8" name="Google Shape;188;p5"/>
          <p:cNvGrpSpPr/>
          <p:nvPr/>
        </p:nvGrpSpPr>
        <p:grpSpPr>
          <a:xfrm rot="-5400000">
            <a:off x="7835949" y="1030091"/>
            <a:ext cx="1840929" cy="215371"/>
            <a:chOff x="3264025" y="2279600"/>
            <a:chExt cx="922725" cy="107950"/>
          </a:xfrm>
        </p:grpSpPr>
        <p:sp>
          <p:nvSpPr>
            <p:cNvPr id="189" name="Google Shape;189;p5"/>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5"/>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5"/>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5"/>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5"/>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5"/>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5"/>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5"/>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5"/>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5"/>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5"/>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5"/>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5"/>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5"/>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3" name="Google Shape;203;p5"/>
          <p:cNvGrpSpPr/>
          <p:nvPr/>
        </p:nvGrpSpPr>
        <p:grpSpPr>
          <a:xfrm rot="10800000">
            <a:off x="7251539" y="4802825"/>
            <a:ext cx="1172472" cy="136724"/>
            <a:chOff x="921275" y="1274075"/>
            <a:chExt cx="1172472" cy="136724"/>
          </a:xfrm>
        </p:grpSpPr>
        <p:sp>
          <p:nvSpPr>
            <p:cNvPr id="204" name="Google Shape;204;p5"/>
            <p:cNvSpPr/>
            <p:nvPr/>
          </p:nvSpPr>
          <p:spPr>
            <a:xfrm>
              <a:off x="921275" y="127407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5"/>
            <p:cNvSpPr/>
            <p:nvPr/>
          </p:nvSpPr>
          <p:spPr>
            <a:xfrm>
              <a:off x="1152292" y="127407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5"/>
            <p:cNvSpPr/>
            <p:nvPr/>
          </p:nvSpPr>
          <p:spPr>
            <a:xfrm>
              <a:off x="1384379" y="127407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5"/>
            <p:cNvSpPr/>
            <p:nvPr/>
          </p:nvSpPr>
          <p:spPr>
            <a:xfrm>
              <a:off x="1615395" y="127407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5"/>
            <p:cNvSpPr/>
            <p:nvPr/>
          </p:nvSpPr>
          <p:spPr>
            <a:xfrm>
              <a:off x="1846412" y="127407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9" name="Google Shape;209;p5"/>
          <p:cNvGrpSpPr/>
          <p:nvPr/>
        </p:nvGrpSpPr>
        <p:grpSpPr>
          <a:xfrm rot="-5400000">
            <a:off x="-214761" y="1069425"/>
            <a:ext cx="1172472" cy="136724"/>
            <a:chOff x="921275" y="1274075"/>
            <a:chExt cx="1172472" cy="136724"/>
          </a:xfrm>
        </p:grpSpPr>
        <p:sp>
          <p:nvSpPr>
            <p:cNvPr id="210" name="Google Shape;210;p5"/>
            <p:cNvSpPr/>
            <p:nvPr/>
          </p:nvSpPr>
          <p:spPr>
            <a:xfrm>
              <a:off x="921275" y="127407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5"/>
            <p:cNvSpPr/>
            <p:nvPr/>
          </p:nvSpPr>
          <p:spPr>
            <a:xfrm>
              <a:off x="1152292" y="127407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5"/>
            <p:cNvSpPr/>
            <p:nvPr/>
          </p:nvSpPr>
          <p:spPr>
            <a:xfrm>
              <a:off x="1384379" y="127407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5"/>
            <p:cNvSpPr/>
            <p:nvPr/>
          </p:nvSpPr>
          <p:spPr>
            <a:xfrm>
              <a:off x="1615395" y="127407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5"/>
            <p:cNvSpPr/>
            <p:nvPr/>
          </p:nvSpPr>
          <p:spPr>
            <a:xfrm>
              <a:off x="1846412" y="127407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2">
    <p:spTree>
      <p:nvGrpSpPr>
        <p:cNvPr id="215" name="Shape 215"/>
        <p:cNvGrpSpPr/>
        <p:nvPr/>
      </p:nvGrpSpPr>
      <p:grpSpPr>
        <a:xfrm>
          <a:off x="0" y="0"/>
          <a:ext cx="0" cy="0"/>
          <a:chOff x="0" y="0"/>
          <a:chExt cx="0" cy="0"/>
        </a:xfrm>
      </p:grpSpPr>
      <p:sp>
        <p:nvSpPr>
          <p:cNvPr id="216" name="Google Shape;216;p6"/>
          <p:cNvSpPr txBox="1"/>
          <p:nvPr>
            <p:ph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grpSp>
        <p:nvGrpSpPr>
          <p:cNvPr id="217" name="Google Shape;217;p6"/>
          <p:cNvGrpSpPr/>
          <p:nvPr/>
        </p:nvGrpSpPr>
        <p:grpSpPr>
          <a:xfrm flipH="1">
            <a:off x="8327947" y="212721"/>
            <a:ext cx="701661" cy="1791662"/>
            <a:chOff x="269061" y="187684"/>
            <a:chExt cx="879936" cy="2246879"/>
          </a:xfrm>
        </p:grpSpPr>
        <p:sp>
          <p:nvSpPr>
            <p:cNvPr id="218" name="Google Shape;218;p6"/>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6"/>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6"/>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6"/>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6"/>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3" name="Google Shape;223;p6"/>
          <p:cNvGrpSpPr/>
          <p:nvPr/>
        </p:nvGrpSpPr>
        <p:grpSpPr>
          <a:xfrm flipH="1" rot="10800000">
            <a:off x="257925" y="-198075"/>
            <a:ext cx="910575" cy="1471975"/>
            <a:chOff x="3215875" y="2755900"/>
            <a:chExt cx="910575" cy="1471975"/>
          </a:xfrm>
        </p:grpSpPr>
        <p:sp>
          <p:nvSpPr>
            <p:cNvPr id="224" name="Google Shape;224;p6"/>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6"/>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6"/>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6"/>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6"/>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6"/>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0" name="Google Shape;230;p6"/>
          <p:cNvGrpSpPr/>
          <p:nvPr/>
        </p:nvGrpSpPr>
        <p:grpSpPr>
          <a:xfrm>
            <a:off x="7128162" y="4781941"/>
            <a:ext cx="1840929" cy="215371"/>
            <a:chOff x="3264025" y="2279600"/>
            <a:chExt cx="922725" cy="107950"/>
          </a:xfrm>
        </p:grpSpPr>
        <p:sp>
          <p:nvSpPr>
            <p:cNvPr id="231" name="Google Shape;231;p6"/>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6"/>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6"/>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6"/>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6"/>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6"/>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6"/>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6"/>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6"/>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6"/>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6"/>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6"/>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6"/>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6"/>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5" name="Google Shape;245;p6"/>
          <p:cNvGrpSpPr/>
          <p:nvPr/>
        </p:nvGrpSpPr>
        <p:grpSpPr>
          <a:xfrm>
            <a:off x="216325" y="4781950"/>
            <a:ext cx="1172472" cy="136724"/>
            <a:chOff x="7045850" y="224825"/>
            <a:chExt cx="1172472" cy="136724"/>
          </a:xfrm>
        </p:grpSpPr>
        <p:sp>
          <p:nvSpPr>
            <p:cNvPr id="246" name="Google Shape;246;p6"/>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6"/>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6"/>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6"/>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6"/>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1" name="Google Shape;251;p6"/>
          <p:cNvGrpSpPr/>
          <p:nvPr/>
        </p:nvGrpSpPr>
        <p:grpSpPr>
          <a:xfrm flipH="1">
            <a:off x="121072" y="2276946"/>
            <a:ext cx="396861" cy="2172662"/>
            <a:chOff x="269061" y="-290119"/>
            <a:chExt cx="497694" cy="2724682"/>
          </a:xfrm>
        </p:grpSpPr>
        <p:sp>
          <p:nvSpPr>
            <p:cNvPr id="252" name="Google Shape;252;p6"/>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6"/>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6"/>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6"/>
            <p:cNvSpPr/>
            <p:nvPr/>
          </p:nvSpPr>
          <p:spPr>
            <a:xfrm>
              <a:off x="513649" y="-290119"/>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6"/>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7" name="Google Shape;257;p6"/>
          <p:cNvGrpSpPr/>
          <p:nvPr/>
        </p:nvGrpSpPr>
        <p:grpSpPr>
          <a:xfrm>
            <a:off x="3834702" y="4780401"/>
            <a:ext cx="1474597" cy="1475813"/>
            <a:chOff x="8403702" y="-705449"/>
            <a:chExt cx="1474597" cy="1475813"/>
          </a:xfrm>
        </p:grpSpPr>
        <p:sp>
          <p:nvSpPr>
            <p:cNvPr id="258" name="Google Shape;258;p6"/>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6"/>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60" name="Shape 260"/>
        <p:cNvGrpSpPr/>
        <p:nvPr/>
      </p:nvGrpSpPr>
      <p:grpSpPr>
        <a:xfrm>
          <a:off x="0" y="0"/>
          <a:ext cx="0" cy="0"/>
          <a:chOff x="0" y="0"/>
          <a:chExt cx="0" cy="0"/>
        </a:xfrm>
      </p:grpSpPr>
      <p:sp>
        <p:nvSpPr>
          <p:cNvPr id="261" name="Google Shape;261;p7"/>
          <p:cNvSpPr txBox="1"/>
          <p:nvPr>
            <p:ph type="title"/>
          </p:nvPr>
        </p:nvSpPr>
        <p:spPr>
          <a:xfrm>
            <a:off x="1119450" y="1702501"/>
            <a:ext cx="6905100" cy="822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65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62" name="Google Shape;262;p7"/>
          <p:cNvSpPr txBox="1"/>
          <p:nvPr>
            <p:ph idx="1" type="subTitle"/>
          </p:nvPr>
        </p:nvSpPr>
        <p:spPr>
          <a:xfrm>
            <a:off x="1119450" y="2526599"/>
            <a:ext cx="6905100" cy="91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263" name="Google Shape;263;p7"/>
          <p:cNvGrpSpPr/>
          <p:nvPr/>
        </p:nvGrpSpPr>
        <p:grpSpPr>
          <a:xfrm>
            <a:off x="7975475" y="3671513"/>
            <a:ext cx="910575" cy="1471975"/>
            <a:chOff x="3215875" y="2755900"/>
            <a:chExt cx="910575" cy="1471975"/>
          </a:xfrm>
        </p:grpSpPr>
        <p:sp>
          <p:nvSpPr>
            <p:cNvPr id="264" name="Google Shape;264;p7"/>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7"/>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7"/>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7"/>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7"/>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7"/>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0" name="Google Shape;270;p7"/>
          <p:cNvGrpSpPr/>
          <p:nvPr/>
        </p:nvGrpSpPr>
        <p:grpSpPr>
          <a:xfrm rot="5400000">
            <a:off x="280688" y="-44087"/>
            <a:ext cx="910575" cy="1471975"/>
            <a:chOff x="3215875" y="2755900"/>
            <a:chExt cx="910575" cy="1471975"/>
          </a:xfrm>
        </p:grpSpPr>
        <p:sp>
          <p:nvSpPr>
            <p:cNvPr id="271" name="Google Shape;271;p7"/>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7"/>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7"/>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7"/>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7"/>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7"/>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7" name="Google Shape;277;p7"/>
          <p:cNvGrpSpPr/>
          <p:nvPr/>
        </p:nvGrpSpPr>
        <p:grpSpPr>
          <a:xfrm>
            <a:off x="3651536" y="167479"/>
            <a:ext cx="1840929" cy="215371"/>
            <a:chOff x="3264025" y="2279600"/>
            <a:chExt cx="922725" cy="107950"/>
          </a:xfrm>
        </p:grpSpPr>
        <p:sp>
          <p:nvSpPr>
            <p:cNvPr id="278" name="Google Shape;278;p7"/>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7"/>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7"/>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7"/>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7"/>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7"/>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7"/>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7"/>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7"/>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7"/>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7"/>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7"/>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7"/>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7"/>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2" name="Google Shape;292;p7"/>
          <p:cNvGrpSpPr/>
          <p:nvPr/>
        </p:nvGrpSpPr>
        <p:grpSpPr>
          <a:xfrm rot="5400000">
            <a:off x="749722" y="3627396"/>
            <a:ext cx="701661" cy="1791662"/>
            <a:chOff x="269061" y="187684"/>
            <a:chExt cx="879936" cy="2246879"/>
          </a:xfrm>
        </p:grpSpPr>
        <p:sp>
          <p:nvSpPr>
            <p:cNvPr id="293" name="Google Shape;293;p7"/>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7"/>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7"/>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7"/>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7"/>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8" name="Google Shape;298;p7"/>
          <p:cNvGrpSpPr/>
          <p:nvPr/>
        </p:nvGrpSpPr>
        <p:grpSpPr>
          <a:xfrm>
            <a:off x="8141122" y="167471"/>
            <a:ext cx="701661" cy="1791662"/>
            <a:chOff x="269061" y="187684"/>
            <a:chExt cx="879936" cy="2246879"/>
          </a:xfrm>
        </p:grpSpPr>
        <p:sp>
          <p:nvSpPr>
            <p:cNvPr id="299" name="Google Shape;299;p7"/>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7"/>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7"/>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7"/>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7"/>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4" name="Google Shape;304;p7"/>
          <p:cNvGrpSpPr/>
          <p:nvPr/>
        </p:nvGrpSpPr>
        <p:grpSpPr>
          <a:xfrm>
            <a:off x="3834702" y="4399951"/>
            <a:ext cx="1474597" cy="1475813"/>
            <a:chOff x="8403702" y="-705449"/>
            <a:chExt cx="1474597" cy="1475813"/>
          </a:xfrm>
        </p:grpSpPr>
        <p:sp>
          <p:nvSpPr>
            <p:cNvPr id="305" name="Google Shape;305;p7"/>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7"/>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7" name="Shape 307"/>
        <p:cNvGrpSpPr/>
        <p:nvPr/>
      </p:nvGrpSpPr>
      <p:grpSpPr>
        <a:xfrm>
          <a:off x="0" y="0"/>
          <a:ext cx="0" cy="0"/>
          <a:chOff x="0" y="0"/>
          <a:chExt cx="0" cy="0"/>
        </a:xfrm>
      </p:grpSpPr>
      <p:sp>
        <p:nvSpPr>
          <p:cNvPr id="308" name="Google Shape;308;p8"/>
          <p:cNvSpPr txBox="1"/>
          <p:nvPr>
            <p:ph type="title"/>
          </p:nvPr>
        </p:nvSpPr>
        <p:spPr>
          <a:xfrm>
            <a:off x="2098950" y="2208050"/>
            <a:ext cx="4946100" cy="1527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600"/>
              <a:buNone/>
              <a:defRPr sz="5000"/>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309" name="Google Shape;309;p8"/>
          <p:cNvSpPr txBox="1"/>
          <p:nvPr>
            <p:ph idx="2" type="title"/>
          </p:nvPr>
        </p:nvSpPr>
        <p:spPr>
          <a:xfrm>
            <a:off x="3991350" y="969092"/>
            <a:ext cx="1161300" cy="11613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5500">
                <a:solidFill>
                  <a:schemeClr val="accen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310" name="Google Shape;310;p8"/>
          <p:cNvSpPr txBox="1"/>
          <p:nvPr>
            <p:ph idx="1" type="subTitle"/>
          </p:nvPr>
        </p:nvSpPr>
        <p:spPr>
          <a:xfrm>
            <a:off x="2100900" y="3808700"/>
            <a:ext cx="4942200" cy="365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grpSp>
        <p:nvGrpSpPr>
          <p:cNvPr id="311" name="Google Shape;311;p8"/>
          <p:cNvGrpSpPr/>
          <p:nvPr/>
        </p:nvGrpSpPr>
        <p:grpSpPr>
          <a:xfrm>
            <a:off x="6511974" y="4781941"/>
            <a:ext cx="1840929" cy="215371"/>
            <a:chOff x="3264025" y="2279600"/>
            <a:chExt cx="922725" cy="107950"/>
          </a:xfrm>
        </p:grpSpPr>
        <p:sp>
          <p:nvSpPr>
            <p:cNvPr id="312" name="Google Shape;312;p8"/>
            <p:cNvSpPr/>
            <p:nvPr/>
          </p:nvSpPr>
          <p:spPr>
            <a:xfrm>
              <a:off x="4034200" y="2356625"/>
              <a:ext cx="30925" cy="30925"/>
            </a:xfrm>
            <a:custGeom>
              <a:rect b="b" l="l" r="r" t="t"/>
              <a:pathLst>
                <a:path extrusionOk="0" h="1237" w="1237">
                  <a:moveTo>
                    <a:pt x="487" y="0"/>
                  </a:moveTo>
                  <a:lnTo>
                    <a:pt x="386" y="41"/>
                  </a:lnTo>
                  <a:lnTo>
                    <a:pt x="264" y="102"/>
                  </a:lnTo>
                  <a:lnTo>
                    <a:pt x="183" y="183"/>
                  </a:lnTo>
                  <a:lnTo>
                    <a:pt x="102" y="264"/>
                  </a:lnTo>
                  <a:lnTo>
                    <a:pt x="41" y="365"/>
                  </a:lnTo>
                  <a:lnTo>
                    <a:pt x="1" y="487"/>
                  </a:lnTo>
                  <a:lnTo>
                    <a:pt x="1" y="608"/>
                  </a:lnTo>
                  <a:lnTo>
                    <a:pt x="1" y="730"/>
                  </a:lnTo>
                  <a:lnTo>
                    <a:pt x="41" y="851"/>
                  </a:lnTo>
                  <a:lnTo>
                    <a:pt x="102" y="953"/>
                  </a:lnTo>
                  <a:lnTo>
                    <a:pt x="183" y="1054"/>
                  </a:lnTo>
                  <a:lnTo>
                    <a:pt x="264" y="1135"/>
                  </a:lnTo>
                  <a:lnTo>
                    <a:pt x="386" y="1176"/>
                  </a:lnTo>
                  <a:lnTo>
                    <a:pt x="487" y="1216"/>
                  </a:lnTo>
                  <a:lnTo>
                    <a:pt x="609" y="1237"/>
                  </a:lnTo>
                  <a:lnTo>
                    <a:pt x="750" y="1216"/>
                  </a:lnTo>
                  <a:lnTo>
                    <a:pt x="852" y="1176"/>
                  </a:lnTo>
                  <a:lnTo>
                    <a:pt x="953" y="1135"/>
                  </a:lnTo>
                  <a:lnTo>
                    <a:pt x="1054" y="1054"/>
                  </a:lnTo>
                  <a:lnTo>
                    <a:pt x="1136" y="953"/>
                  </a:lnTo>
                  <a:lnTo>
                    <a:pt x="1196" y="851"/>
                  </a:lnTo>
                  <a:lnTo>
                    <a:pt x="1217" y="730"/>
                  </a:lnTo>
                  <a:lnTo>
                    <a:pt x="1237" y="608"/>
                  </a:lnTo>
                  <a:lnTo>
                    <a:pt x="1217" y="487"/>
                  </a:lnTo>
                  <a:lnTo>
                    <a:pt x="1196" y="365"/>
                  </a:lnTo>
                  <a:lnTo>
                    <a:pt x="1136" y="264"/>
                  </a:lnTo>
                  <a:lnTo>
                    <a:pt x="1054" y="183"/>
                  </a:lnTo>
                  <a:lnTo>
                    <a:pt x="95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8"/>
            <p:cNvSpPr/>
            <p:nvPr/>
          </p:nvSpPr>
          <p:spPr>
            <a:xfrm>
              <a:off x="3906000" y="2356625"/>
              <a:ext cx="30950" cy="30925"/>
            </a:xfrm>
            <a:custGeom>
              <a:rect b="b" l="l" r="r" t="t"/>
              <a:pathLst>
                <a:path extrusionOk="0" h="1237" w="1238">
                  <a:moveTo>
                    <a:pt x="487" y="0"/>
                  </a:moveTo>
                  <a:lnTo>
                    <a:pt x="366" y="41"/>
                  </a:lnTo>
                  <a:lnTo>
                    <a:pt x="264" y="102"/>
                  </a:lnTo>
                  <a:lnTo>
                    <a:pt x="163" y="183"/>
                  </a:lnTo>
                  <a:lnTo>
                    <a:pt x="102" y="264"/>
                  </a:lnTo>
                  <a:lnTo>
                    <a:pt x="41" y="365"/>
                  </a:lnTo>
                  <a:lnTo>
                    <a:pt x="1" y="487"/>
                  </a:lnTo>
                  <a:lnTo>
                    <a:pt x="1" y="608"/>
                  </a:lnTo>
                  <a:lnTo>
                    <a:pt x="1" y="730"/>
                  </a:lnTo>
                  <a:lnTo>
                    <a:pt x="41" y="851"/>
                  </a:lnTo>
                  <a:lnTo>
                    <a:pt x="102" y="953"/>
                  </a:lnTo>
                  <a:lnTo>
                    <a:pt x="163" y="1054"/>
                  </a:lnTo>
                  <a:lnTo>
                    <a:pt x="264" y="1135"/>
                  </a:lnTo>
                  <a:lnTo>
                    <a:pt x="366" y="1176"/>
                  </a:lnTo>
                  <a:lnTo>
                    <a:pt x="487" y="1216"/>
                  </a:lnTo>
                  <a:lnTo>
                    <a:pt x="609" y="1237"/>
                  </a:lnTo>
                  <a:lnTo>
                    <a:pt x="730" y="1216"/>
                  </a:lnTo>
                  <a:lnTo>
                    <a:pt x="852" y="1176"/>
                  </a:lnTo>
                  <a:lnTo>
                    <a:pt x="953" y="1135"/>
                  </a:lnTo>
                  <a:lnTo>
                    <a:pt x="1055" y="1054"/>
                  </a:lnTo>
                  <a:lnTo>
                    <a:pt x="1116" y="953"/>
                  </a:lnTo>
                  <a:lnTo>
                    <a:pt x="1176" y="851"/>
                  </a:lnTo>
                  <a:lnTo>
                    <a:pt x="1217" y="730"/>
                  </a:lnTo>
                  <a:lnTo>
                    <a:pt x="1237" y="608"/>
                  </a:lnTo>
                  <a:lnTo>
                    <a:pt x="1217" y="487"/>
                  </a:lnTo>
                  <a:lnTo>
                    <a:pt x="1176" y="365"/>
                  </a:lnTo>
                  <a:lnTo>
                    <a:pt x="1116" y="264"/>
                  </a:lnTo>
                  <a:lnTo>
                    <a:pt x="1055" y="183"/>
                  </a:lnTo>
                  <a:lnTo>
                    <a:pt x="953" y="102"/>
                  </a:lnTo>
                  <a:lnTo>
                    <a:pt x="852"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8"/>
            <p:cNvSpPr/>
            <p:nvPr/>
          </p:nvSpPr>
          <p:spPr>
            <a:xfrm>
              <a:off x="3777300" y="2356625"/>
              <a:ext cx="30950" cy="30925"/>
            </a:xfrm>
            <a:custGeom>
              <a:rect b="b" l="l" r="r" t="t"/>
              <a:pathLst>
                <a:path extrusionOk="0" h="1237" w="1238">
                  <a:moveTo>
                    <a:pt x="507" y="0"/>
                  </a:moveTo>
                  <a:lnTo>
                    <a:pt x="386" y="41"/>
                  </a:lnTo>
                  <a:lnTo>
                    <a:pt x="284" y="102"/>
                  </a:lnTo>
                  <a:lnTo>
                    <a:pt x="183" y="183"/>
                  </a:lnTo>
                  <a:lnTo>
                    <a:pt x="102" y="264"/>
                  </a:lnTo>
                  <a:lnTo>
                    <a:pt x="62" y="365"/>
                  </a:lnTo>
                  <a:lnTo>
                    <a:pt x="21" y="487"/>
                  </a:lnTo>
                  <a:lnTo>
                    <a:pt x="1" y="608"/>
                  </a:lnTo>
                  <a:lnTo>
                    <a:pt x="21" y="730"/>
                  </a:lnTo>
                  <a:lnTo>
                    <a:pt x="62" y="851"/>
                  </a:lnTo>
                  <a:lnTo>
                    <a:pt x="102" y="953"/>
                  </a:lnTo>
                  <a:lnTo>
                    <a:pt x="183" y="1054"/>
                  </a:lnTo>
                  <a:lnTo>
                    <a:pt x="284" y="1135"/>
                  </a:lnTo>
                  <a:lnTo>
                    <a:pt x="386" y="1176"/>
                  </a:lnTo>
                  <a:lnTo>
                    <a:pt x="507" y="1216"/>
                  </a:lnTo>
                  <a:lnTo>
                    <a:pt x="629" y="1237"/>
                  </a:lnTo>
                  <a:lnTo>
                    <a:pt x="751" y="1216"/>
                  </a:lnTo>
                  <a:lnTo>
                    <a:pt x="872" y="1176"/>
                  </a:lnTo>
                  <a:lnTo>
                    <a:pt x="974" y="1135"/>
                  </a:lnTo>
                  <a:lnTo>
                    <a:pt x="1055" y="1054"/>
                  </a:lnTo>
                  <a:lnTo>
                    <a:pt x="1136" y="953"/>
                  </a:lnTo>
                  <a:lnTo>
                    <a:pt x="1197" y="851"/>
                  </a:lnTo>
                  <a:lnTo>
                    <a:pt x="1237" y="730"/>
                  </a:lnTo>
                  <a:lnTo>
                    <a:pt x="1237" y="608"/>
                  </a:lnTo>
                  <a:lnTo>
                    <a:pt x="1237" y="487"/>
                  </a:lnTo>
                  <a:lnTo>
                    <a:pt x="1197" y="365"/>
                  </a:lnTo>
                  <a:lnTo>
                    <a:pt x="1136" y="264"/>
                  </a:lnTo>
                  <a:lnTo>
                    <a:pt x="1055" y="183"/>
                  </a:lnTo>
                  <a:lnTo>
                    <a:pt x="974" y="102"/>
                  </a:lnTo>
                  <a:lnTo>
                    <a:pt x="87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8"/>
            <p:cNvSpPr/>
            <p:nvPr/>
          </p:nvSpPr>
          <p:spPr>
            <a:xfrm>
              <a:off x="3649100" y="2356625"/>
              <a:ext cx="30950" cy="30925"/>
            </a:xfrm>
            <a:custGeom>
              <a:rect b="b" l="l" r="r" t="t"/>
              <a:pathLst>
                <a:path extrusionOk="0" h="1237" w="1238">
                  <a:moveTo>
                    <a:pt x="487" y="0"/>
                  </a:moveTo>
                  <a:lnTo>
                    <a:pt x="386" y="41"/>
                  </a:lnTo>
                  <a:lnTo>
                    <a:pt x="264" y="102"/>
                  </a:lnTo>
                  <a:lnTo>
                    <a:pt x="183" y="183"/>
                  </a:lnTo>
                  <a:lnTo>
                    <a:pt x="102" y="264"/>
                  </a:lnTo>
                  <a:lnTo>
                    <a:pt x="41" y="365"/>
                  </a:lnTo>
                  <a:lnTo>
                    <a:pt x="21" y="487"/>
                  </a:lnTo>
                  <a:lnTo>
                    <a:pt x="1" y="608"/>
                  </a:lnTo>
                  <a:lnTo>
                    <a:pt x="21" y="730"/>
                  </a:lnTo>
                  <a:lnTo>
                    <a:pt x="41" y="851"/>
                  </a:lnTo>
                  <a:lnTo>
                    <a:pt x="102" y="953"/>
                  </a:lnTo>
                  <a:lnTo>
                    <a:pt x="183" y="1054"/>
                  </a:lnTo>
                  <a:lnTo>
                    <a:pt x="264" y="1135"/>
                  </a:lnTo>
                  <a:lnTo>
                    <a:pt x="386" y="1176"/>
                  </a:lnTo>
                  <a:lnTo>
                    <a:pt x="487" y="1216"/>
                  </a:lnTo>
                  <a:lnTo>
                    <a:pt x="609" y="1237"/>
                  </a:lnTo>
                  <a:lnTo>
                    <a:pt x="751" y="1216"/>
                  </a:lnTo>
                  <a:lnTo>
                    <a:pt x="852" y="1176"/>
                  </a:lnTo>
                  <a:lnTo>
                    <a:pt x="954" y="1135"/>
                  </a:lnTo>
                  <a:lnTo>
                    <a:pt x="1055" y="1054"/>
                  </a:lnTo>
                  <a:lnTo>
                    <a:pt x="1136" y="953"/>
                  </a:lnTo>
                  <a:lnTo>
                    <a:pt x="1197" y="851"/>
                  </a:lnTo>
                  <a:lnTo>
                    <a:pt x="1217" y="730"/>
                  </a:lnTo>
                  <a:lnTo>
                    <a:pt x="1237" y="608"/>
                  </a:lnTo>
                  <a:lnTo>
                    <a:pt x="1217" y="487"/>
                  </a:lnTo>
                  <a:lnTo>
                    <a:pt x="1197" y="365"/>
                  </a:lnTo>
                  <a:lnTo>
                    <a:pt x="1136" y="264"/>
                  </a:lnTo>
                  <a:lnTo>
                    <a:pt x="1055" y="183"/>
                  </a:lnTo>
                  <a:lnTo>
                    <a:pt x="954" y="102"/>
                  </a:lnTo>
                  <a:lnTo>
                    <a:pt x="852" y="41"/>
                  </a:lnTo>
                  <a:lnTo>
                    <a:pt x="7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8"/>
            <p:cNvSpPr/>
            <p:nvPr/>
          </p:nvSpPr>
          <p:spPr>
            <a:xfrm>
              <a:off x="3520925" y="2356625"/>
              <a:ext cx="30925" cy="30925"/>
            </a:xfrm>
            <a:custGeom>
              <a:rect b="b" l="l" r="r" t="t"/>
              <a:pathLst>
                <a:path extrusionOk="0" h="1237" w="1237">
                  <a:moveTo>
                    <a:pt x="487" y="0"/>
                  </a:moveTo>
                  <a:lnTo>
                    <a:pt x="365" y="41"/>
                  </a:lnTo>
                  <a:lnTo>
                    <a:pt x="264" y="102"/>
                  </a:lnTo>
                  <a:lnTo>
                    <a:pt x="183" y="183"/>
                  </a:lnTo>
                  <a:lnTo>
                    <a:pt x="102" y="264"/>
                  </a:lnTo>
                  <a:lnTo>
                    <a:pt x="41" y="365"/>
                  </a:lnTo>
                  <a:lnTo>
                    <a:pt x="0" y="487"/>
                  </a:lnTo>
                  <a:lnTo>
                    <a:pt x="0" y="608"/>
                  </a:lnTo>
                  <a:lnTo>
                    <a:pt x="0" y="730"/>
                  </a:lnTo>
                  <a:lnTo>
                    <a:pt x="41" y="851"/>
                  </a:lnTo>
                  <a:lnTo>
                    <a:pt x="102" y="953"/>
                  </a:lnTo>
                  <a:lnTo>
                    <a:pt x="183" y="1054"/>
                  </a:lnTo>
                  <a:lnTo>
                    <a:pt x="264" y="1135"/>
                  </a:lnTo>
                  <a:lnTo>
                    <a:pt x="365" y="1176"/>
                  </a:lnTo>
                  <a:lnTo>
                    <a:pt x="487" y="1216"/>
                  </a:lnTo>
                  <a:lnTo>
                    <a:pt x="608" y="1237"/>
                  </a:lnTo>
                  <a:lnTo>
                    <a:pt x="730" y="1216"/>
                  </a:lnTo>
                  <a:lnTo>
                    <a:pt x="851" y="1176"/>
                  </a:lnTo>
                  <a:lnTo>
                    <a:pt x="953" y="1135"/>
                  </a:lnTo>
                  <a:lnTo>
                    <a:pt x="1054" y="1054"/>
                  </a:lnTo>
                  <a:lnTo>
                    <a:pt x="1115" y="953"/>
                  </a:lnTo>
                  <a:lnTo>
                    <a:pt x="1176" y="851"/>
                  </a:lnTo>
                  <a:lnTo>
                    <a:pt x="1216" y="730"/>
                  </a:lnTo>
                  <a:lnTo>
                    <a:pt x="1237" y="608"/>
                  </a:lnTo>
                  <a:lnTo>
                    <a:pt x="1216" y="487"/>
                  </a:lnTo>
                  <a:lnTo>
                    <a:pt x="1176" y="365"/>
                  </a:lnTo>
                  <a:lnTo>
                    <a:pt x="1115" y="264"/>
                  </a:lnTo>
                  <a:lnTo>
                    <a:pt x="1054" y="183"/>
                  </a:lnTo>
                  <a:lnTo>
                    <a:pt x="953" y="102"/>
                  </a:lnTo>
                  <a:lnTo>
                    <a:pt x="851" y="41"/>
                  </a:lnTo>
                  <a:lnTo>
                    <a:pt x="73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8"/>
            <p:cNvSpPr/>
            <p:nvPr/>
          </p:nvSpPr>
          <p:spPr>
            <a:xfrm>
              <a:off x="3392225" y="2356625"/>
              <a:ext cx="30925" cy="30925"/>
            </a:xfrm>
            <a:custGeom>
              <a:rect b="b" l="l" r="r" t="t"/>
              <a:pathLst>
                <a:path extrusionOk="0" h="1237" w="1237">
                  <a:moveTo>
                    <a:pt x="507" y="0"/>
                  </a:moveTo>
                  <a:lnTo>
                    <a:pt x="385" y="41"/>
                  </a:lnTo>
                  <a:lnTo>
                    <a:pt x="284" y="102"/>
                  </a:lnTo>
                  <a:lnTo>
                    <a:pt x="183" y="183"/>
                  </a:lnTo>
                  <a:lnTo>
                    <a:pt x="101" y="264"/>
                  </a:lnTo>
                  <a:lnTo>
                    <a:pt x="61" y="365"/>
                  </a:lnTo>
                  <a:lnTo>
                    <a:pt x="20" y="487"/>
                  </a:lnTo>
                  <a:lnTo>
                    <a:pt x="0" y="608"/>
                  </a:lnTo>
                  <a:lnTo>
                    <a:pt x="20" y="730"/>
                  </a:lnTo>
                  <a:lnTo>
                    <a:pt x="61" y="851"/>
                  </a:lnTo>
                  <a:lnTo>
                    <a:pt x="101" y="953"/>
                  </a:lnTo>
                  <a:lnTo>
                    <a:pt x="183" y="1054"/>
                  </a:lnTo>
                  <a:lnTo>
                    <a:pt x="284" y="1135"/>
                  </a:lnTo>
                  <a:lnTo>
                    <a:pt x="385" y="1176"/>
                  </a:lnTo>
                  <a:lnTo>
                    <a:pt x="507" y="1216"/>
                  </a:lnTo>
                  <a:lnTo>
                    <a:pt x="628" y="1237"/>
                  </a:lnTo>
                  <a:lnTo>
                    <a:pt x="750" y="1216"/>
                  </a:lnTo>
                  <a:lnTo>
                    <a:pt x="872" y="1176"/>
                  </a:lnTo>
                  <a:lnTo>
                    <a:pt x="973" y="1135"/>
                  </a:lnTo>
                  <a:lnTo>
                    <a:pt x="1054" y="1054"/>
                  </a:lnTo>
                  <a:lnTo>
                    <a:pt x="1135" y="953"/>
                  </a:lnTo>
                  <a:lnTo>
                    <a:pt x="1196" y="851"/>
                  </a:lnTo>
                  <a:lnTo>
                    <a:pt x="1236" y="730"/>
                  </a:lnTo>
                  <a:lnTo>
                    <a:pt x="1236" y="608"/>
                  </a:lnTo>
                  <a:lnTo>
                    <a:pt x="1236" y="487"/>
                  </a:lnTo>
                  <a:lnTo>
                    <a:pt x="1196" y="365"/>
                  </a:lnTo>
                  <a:lnTo>
                    <a:pt x="1135" y="264"/>
                  </a:lnTo>
                  <a:lnTo>
                    <a:pt x="1054" y="183"/>
                  </a:lnTo>
                  <a:lnTo>
                    <a:pt x="973" y="102"/>
                  </a:lnTo>
                  <a:lnTo>
                    <a:pt x="87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8"/>
            <p:cNvSpPr/>
            <p:nvPr/>
          </p:nvSpPr>
          <p:spPr>
            <a:xfrm>
              <a:off x="3264025" y="2356625"/>
              <a:ext cx="30925" cy="30925"/>
            </a:xfrm>
            <a:custGeom>
              <a:rect b="b" l="l" r="r" t="t"/>
              <a:pathLst>
                <a:path extrusionOk="0" h="1237" w="1237">
                  <a:moveTo>
                    <a:pt x="487" y="0"/>
                  </a:moveTo>
                  <a:lnTo>
                    <a:pt x="385" y="41"/>
                  </a:lnTo>
                  <a:lnTo>
                    <a:pt x="264" y="102"/>
                  </a:lnTo>
                  <a:lnTo>
                    <a:pt x="183" y="183"/>
                  </a:lnTo>
                  <a:lnTo>
                    <a:pt x="102" y="264"/>
                  </a:lnTo>
                  <a:lnTo>
                    <a:pt x="41" y="365"/>
                  </a:lnTo>
                  <a:lnTo>
                    <a:pt x="21" y="487"/>
                  </a:lnTo>
                  <a:lnTo>
                    <a:pt x="0" y="608"/>
                  </a:lnTo>
                  <a:lnTo>
                    <a:pt x="21" y="730"/>
                  </a:lnTo>
                  <a:lnTo>
                    <a:pt x="41" y="851"/>
                  </a:lnTo>
                  <a:lnTo>
                    <a:pt x="102" y="953"/>
                  </a:lnTo>
                  <a:lnTo>
                    <a:pt x="183" y="1054"/>
                  </a:lnTo>
                  <a:lnTo>
                    <a:pt x="264" y="1135"/>
                  </a:lnTo>
                  <a:lnTo>
                    <a:pt x="385" y="1176"/>
                  </a:lnTo>
                  <a:lnTo>
                    <a:pt x="487" y="1216"/>
                  </a:lnTo>
                  <a:lnTo>
                    <a:pt x="608" y="1237"/>
                  </a:lnTo>
                  <a:lnTo>
                    <a:pt x="750" y="1216"/>
                  </a:lnTo>
                  <a:lnTo>
                    <a:pt x="852" y="1176"/>
                  </a:lnTo>
                  <a:lnTo>
                    <a:pt x="973" y="1135"/>
                  </a:lnTo>
                  <a:lnTo>
                    <a:pt x="1054" y="1054"/>
                  </a:lnTo>
                  <a:lnTo>
                    <a:pt x="1135" y="953"/>
                  </a:lnTo>
                  <a:lnTo>
                    <a:pt x="1196" y="851"/>
                  </a:lnTo>
                  <a:lnTo>
                    <a:pt x="1216" y="730"/>
                  </a:lnTo>
                  <a:lnTo>
                    <a:pt x="1237" y="608"/>
                  </a:lnTo>
                  <a:lnTo>
                    <a:pt x="1216" y="487"/>
                  </a:lnTo>
                  <a:lnTo>
                    <a:pt x="1196" y="365"/>
                  </a:lnTo>
                  <a:lnTo>
                    <a:pt x="1135" y="264"/>
                  </a:lnTo>
                  <a:lnTo>
                    <a:pt x="1054" y="183"/>
                  </a:lnTo>
                  <a:lnTo>
                    <a:pt x="973" y="102"/>
                  </a:lnTo>
                  <a:lnTo>
                    <a:pt x="852" y="41"/>
                  </a:lnTo>
                  <a:lnTo>
                    <a:pt x="7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8"/>
            <p:cNvSpPr/>
            <p:nvPr/>
          </p:nvSpPr>
          <p:spPr>
            <a:xfrm>
              <a:off x="4155800" y="2279600"/>
              <a:ext cx="30950" cy="30925"/>
            </a:xfrm>
            <a:custGeom>
              <a:rect b="b" l="l" r="r" t="t"/>
              <a:pathLst>
                <a:path extrusionOk="0" h="1237" w="1238">
                  <a:moveTo>
                    <a:pt x="629" y="0"/>
                  </a:moveTo>
                  <a:lnTo>
                    <a:pt x="508" y="21"/>
                  </a:lnTo>
                  <a:lnTo>
                    <a:pt x="386" y="61"/>
                  </a:lnTo>
                  <a:lnTo>
                    <a:pt x="285" y="102"/>
                  </a:lnTo>
                  <a:lnTo>
                    <a:pt x="183" y="183"/>
                  </a:lnTo>
                  <a:lnTo>
                    <a:pt x="122" y="284"/>
                  </a:lnTo>
                  <a:lnTo>
                    <a:pt x="62" y="386"/>
                  </a:lnTo>
                  <a:lnTo>
                    <a:pt x="21" y="507"/>
                  </a:lnTo>
                  <a:lnTo>
                    <a:pt x="1" y="629"/>
                  </a:lnTo>
                  <a:lnTo>
                    <a:pt x="21" y="750"/>
                  </a:lnTo>
                  <a:lnTo>
                    <a:pt x="62" y="872"/>
                  </a:lnTo>
                  <a:lnTo>
                    <a:pt x="122" y="973"/>
                  </a:lnTo>
                  <a:lnTo>
                    <a:pt x="183" y="1054"/>
                  </a:lnTo>
                  <a:lnTo>
                    <a:pt x="285" y="1135"/>
                  </a:lnTo>
                  <a:lnTo>
                    <a:pt x="386" y="1196"/>
                  </a:lnTo>
                  <a:lnTo>
                    <a:pt x="508" y="1237"/>
                  </a:lnTo>
                  <a:lnTo>
                    <a:pt x="751" y="1237"/>
                  </a:lnTo>
                  <a:lnTo>
                    <a:pt x="872" y="1196"/>
                  </a:lnTo>
                  <a:lnTo>
                    <a:pt x="974" y="1135"/>
                  </a:lnTo>
                  <a:lnTo>
                    <a:pt x="1055" y="1054"/>
                  </a:lnTo>
                  <a:lnTo>
                    <a:pt x="1136" y="973"/>
                  </a:lnTo>
                  <a:lnTo>
                    <a:pt x="1197" y="872"/>
                  </a:lnTo>
                  <a:lnTo>
                    <a:pt x="1237" y="750"/>
                  </a:lnTo>
                  <a:lnTo>
                    <a:pt x="1237" y="629"/>
                  </a:lnTo>
                  <a:lnTo>
                    <a:pt x="1237" y="507"/>
                  </a:lnTo>
                  <a:lnTo>
                    <a:pt x="1197" y="386"/>
                  </a:lnTo>
                  <a:lnTo>
                    <a:pt x="1136" y="284"/>
                  </a:lnTo>
                  <a:lnTo>
                    <a:pt x="105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8"/>
            <p:cNvSpPr/>
            <p:nvPr/>
          </p:nvSpPr>
          <p:spPr>
            <a:xfrm>
              <a:off x="4027625" y="2279600"/>
              <a:ext cx="30925" cy="30925"/>
            </a:xfrm>
            <a:custGeom>
              <a:rect b="b" l="l" r="r" t="t"/>
              <a:pathLst>
                <a:path extrusionOk="0" h="1237" w="1237">
                  <a:moveTo>
                    <a:pt x="628" y="0"/>
                  </a:moveTo>
                  <a:lnTo>
                    <a:pt x="486" y="21"/>
                  </a:lnTo>
                  <a:lnTo>
                    <a:pt x="385" y="61"/>
                  </a:lnTo>
                  <a:lnTo>
                    <a:pt x="264" y="102"/>
                  </a:lnTo>
                  <a:lnTo>
                    <a:pt x="182" y="183"/>
                  </a:lnTo>
                  <a:lnTo>
                    <a:pt x="101" y="284"/>
                  </a:lnTo>
                  <a:lnTo>
                    <a:pt x="41" y="386"/>
                  </a:lnTo>
                  <a:lnTo>
                    <a:pt x="20" y="507"/>
                  </a:lnTo>
                  <a:lnTo>
                    <a:pt x="0" y="629"/>
                  </a:lnTo>
                  <a:lnTo>
                    <a:pt x="20" y="750"/>
                  </a:lnTo>
                  <a:lnTo>
                    <a:pt x="41" y="872"/>
                  </a:lnTo>
                  <a:lnTo>
                    <a:pt x="101" y="973"/>
                  </a:lnTo>
                  <a:lnTo>
                    <a:pt x="182" y="1054"/>
                  </a:lnTo>
                  <a:lnTo>
                    <a:pt x="264" y="1135"/>
                  </a:lnTo>
                  <a:lnTo>
                    <a:pt x="385" y="1196"/>
                  </a:lnTo>
                  <a:lnTo>
                    <a:pt x="486" y="1237"/>
                  </a:lnTo>
                  <a:lnTo>
                    <a:pt x="750" y="1237"/>
                  </a:lnTo>
                  <a:lnTo>
                    <a:pt x="851" y="1196"/>
                  </a:lnTo>
                  <a:lnTo>
                    <a:pt x="973" y="1135"/>
                  </a:lnTo>
                  <a:lnTo>
                    <a:pt x="1054" y="1054"/>
                  </a:lnTo>
                  <a:lnTo>
                    <a:pt x="1135" y="973"/>
                  </a:lnTo>
                  <a:lnTo>
                    <a:pt x="1196" y="872"/>
                  </a:lnTo>
                  <a:lnTo>
                    <a:pt x="1216" y="750"/>
                  </a:lnTo>
                  <a:lnTo>
                    <a:pt x="1236" y="629"/>
                  </a:lnTo>
                  <a:lnTo>
                    <a:pt x="1216" y="507"/>
                  </a:lnTo>
                  <a:lnTo>
                    <a:pt x="1196" y="386"/>
                  </a:lnTo>
                  <a:lnTo>
                    <a:pt x="1135" y="284"/>
                  </a:lnTo>
                  <a:lnTo>
                    <a:pt x="1054" y="183"/>
                  </a:lnTo>
                  <a:lnTo>
                    <a:pt x="973" y="102"/>
                  </a:lnTo>
                  <a:lnTo>
                    <a:pt x="851" y="61"/>
                  </a:lnTo>
                  <a:lnTo>
                    <a:pt x="750" y="2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8"/>
            <p:cNvSpPr/>
            <p:nvPr/>
          </p:nvSpPr>
          <p:spPr>
            <a:xfrm>
              <a:off x="3899425" y="2279600"/>
              <a:ext cx="30925" cy="30925"/>
            </a:xfrm>
            <a:custGeom>
              <a:rect b="b" l="l" r="r" t="t"/>
              <a:pathLst>
                <a:path extrusionOk="0" h="1237" w="1237">
                  <a:moveTo>
                    <a:pt x="608" y="0"/>
                  </a:moveTo>
                  <a:lnTo>
                    <a:pt x="487" y="21"/>
                  </a:lnTo>
                  <a:lnTo>
                    <a:pt x="365" y="61"/>
                  </a:lnTo>
                  <a:lnTo>
                    <a:pt x="264" y="102"/>
                  </a:lnTo>
                  <a:lnTo>
                    <a:pt x="183" y="183"/>
                  </a:lnTo>
                  <a:lnTo>
                    <a:pt x="102" y="284"/>
                  </a:lnTo>
                  <a:lnTo>
                    <a:pt x="41" y="386"/>
                  </a:lnTo>
                  <a:lnTo>
                    <a:pt x="0" y="507"/>
                  </a:lnTo>
                  <a:lnTo>
                    <a:pt x="0" y="629"/>
                  </a:lnTo>
                  <a:lnTo>
                    <a:pt x="0" y="750"/>
                  </a:lnTo>
                  <a:lnTo>
                    <a:pt x="41" y="872"/>
                  </a:lnTo>
                  <a:lnTo>
                    <a:pt x="102" y="973"/>
                  </a:lnTo>
                  <a:lnTo>
                    <a:pt x="183" y="1054"/>
                  </a:lnTo>
                  <a:lnTo>
                    <a:pt x="264" y="1135"/>
                  </a:lnTo>
                  <a:lnTo>
                    <a:pt x="365" y="1196"/>
                  </a:lnTo>
                  <a:lnTo>
                    <a:pt x="487" y="1237"/>
                  </a:lnTo>
                  <a:lnTo>
                    <a:pt x="730" y="1237"/>
                  </a:lnTo>
                  <a:lnTo>
                    <a:pt x="852" y="1196"/>
                  </a:lnTo>
                  <a:lnTo>
                    <a:pt x="953" y="1135"/>
                  </a:lnTo>
                  <a:lnTo>
                    <a:pt x="1054" y="1054"/>
                  </a:lnTo>
                  <a:lnTo>
                    <a:pt x="1135" y="973"/>
                  </a:lnTo>
                  <a:lnTo>
                    <a:pt x="1176" y="872"/>
                  </a:lnTo>
                  <a:lnTo>
                    <a:pt x="1216" y="750"/>
                  </a:lnTo>
                  <a:lnTo>
                    <a:pt x="1237" y="629"/>
                  </a:lnTo>
                  <a:lnTo>
                    <a:pt x="1216" y="507"/>
                  </a:lnTo>
                  <a:lnTo>
                    <a:pt x="1176" y="386"/>
                  </a:lnTo>
                  <a:lnTo>
                    <a:pt x="1135" y="284"/>
                  </a:lnTo>
                  <a:lnTo>
                    <a:pt x="1054" y="183"/>
                  </a:lnTo>
                  <a:lnTo>
                    <a:pt x="953" y="102"/>
                  </a:lnTo>
                  <a:lnTo>
                    <a:pt x="852" y="61"/>
                  </a:lnTo>
                  <a:lnTo>
                    <a:pt x="730" y="21"/>
                  </a:lnTo>
                  <a:lnTo>
                    <a:pt x="60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8"/>
            <p:cNvSpPr/>
            <p:nvPr/>
          </p:nvSpPr>
          <p:spPr>
            <a:xfrm>
              <a:off x="3770725" y="2279600"/>
              <a:ext cx="30925" cy="30925"/>
            </a:xfrm>
            <a:custGeom>
              <a:rect b="b" l="l" r="r" t="t"/>
              <a:pathLst>
                <a:path extrusionOk="0" h="1237" w="1237">
                  <a:moveTo>
                    <a:pt x="629" y="0"/>
                  </a:moveTo>
                  <a:lnTo>
                    <a:pt x="507" y="21"/>
                  </a:lnTo>
                  <a:lnTo>
                    <a:pt x="385" y="61"/>
                  </a:lnTo>
                  <a:lnTo>
                    <a:pt x="284" y="102"/>
                  </a:lnTo>
                  <a:lnTo>
                    <a:pt x="183" y="183"/>
                  </a:lnTo>
                  <a:lnTo>
                    <a:pt x="122" y="284"/>
                  </a:lnTo>
                  <a:lnTo>
                    <a:pt x="61" y="386"/>
                  </a:lnTo>
                  <a:lnTo>
                    <a:pt x="21" y="507"/>
                  </a:lnTo>
                  <a:lnTo>
                    <a:pt x="0" y="629"/>
                  </a:lnTo>
                  <a:lnTo>
                    <a:pt x="21" y="750"/>
                  </a:lnTo>
                  <a:lnTo>
                    <a:pt x="61" y="872"/>
                  </a:lnTo>
                  <a:lnTo>
                    <a:pt x="122" y="973"/>
                  </a:lnTo>
                  <a:lnTo>
                    <a:pt x="183" y="1054"/>
                  </a:lnTo>
                  <a:lnTo>
                    <a:pt x="284" y="1135"/>
                  </a:lnTo>
                  <a:lnTo>
                    <a:pt x="385" y="1196"/>
                  </a:lnTo>
                  <a:lnTo>
                    <a:pt x="507" y="1237"/>
                  </a:lnTo>
                  <a:lnTo>
                    <a:pt x="750" y="1237"/>
                  </a:lnTo>
                  <a:lnTo>
                    <a:pt x="872" y="1196"/>
                  </a:lnTo>
                  <a:lnTo>
                    <a:pt x="973" y="1135"/>
                  </a:lnTo>
                  <a:lnTo>
                    <a:pt x="1054" y="1054"/>
                  </a:lnTo>
                  <a:lnTo>
                    <a:pt x="1135" y="973"/>
                  </a:lnTo>
                  <a:lnTo>
                    <a:pt x="1196" y="872"/>
                  </a:lnTo>
                  <a:lnTo>
                    <a:pt x="1237" y="750"/>
                  </a:lnTo>
                  <a:lnTo>
                    <a:pt x="1237" y="629"/>
                  </a:lnTo>
                  <a:lnTo>
                    <a:pt x="1237" y="507"/>
                  </a:lnTo>
                  <a:lnTo>
                    <a:pt x="1196" y="386"/>
                  </a:lnTo>
                  <a:lnTo>
                    <a:pt x="1135" y="284"/>
                  </a:lnTo>
                  <a:lnTo>
                    <a:pt x="1054" y="183"/>
                  </a:lnTo>
                  <a:lnTo>
                    <a:pt x="973" y="102"/>
                  </a:lnTo>
                  <a:lnTo>
                    <a:pt x="87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8"/>
            <p:cNvSpPr/>
            <p:nvPr/>
          </p:nvSpPr>
          <p:spPr>
            <a:xfrm>
              <a:off x="3642525" y="2279600"/>
              <a:ext cx="30925" cy="30925"/>
            </a:xfrm>
            <a:custGeom>
              <a:rect b="b" l="l" r="r" t="t"/>
              <a:pathLst>
                <a:path extrusionOk="0" h="1237" w="1237">
                  <a:moveTo>
                    <a:pt x="629" y="0"/>
                  </a:moveTo>
                  <a:lnTo>
                    <a:pt x="487" y="21"/>
                  </a:lnTo>
                  <a:lnTo>
                    <a:pt x="386" y="61"/>
                  </a:lnTo>
                  <a:lnTo>
                    <a:pt x="284" y="102"/>
                  </a:lnTo>
                  <a:lnTo>
                    <a:pt x="183" y="183"/>
                  </a:lnTo>
                  <a:lnTo>
                    <a:pt x="102" y="284"/>
                  </a:lnTo>
                  <a:lnTo>
                    <a:pt x="41" y="386"/>
                  </a:lnTo>
                  <a:lnTo>
                    <a:pt x="21" y="507"/>
                  </a:lnTo>
                  <a:lnTo>
                    <a:pt x="0" y="629"/>
                  </a:lnTo>
                  <a:lnTo>
                    <a:pt x="21" y="750"/>
                  </a:lnTo>
                  <a:lnTo>
                    <a:pt x="41" y="872"/>
                  </a:lnTo>
                  <a:lnTo>
                    <a:pt x="102" y="973"/>
                  </a:lnTo>
                  <a:lnTo>
                    <a:pt x="183" y="1054"/>
                  </a:lnTo>
                  <a:lnTo>
                    <a:pt x="284" y="1135"/>
                  </a:lnTo>
                  <a:lnTo>
                    <a:pt x="386" y="1196"/>
                  </a:lnTo>
                  <a:lnTo>
                    <a:pt x="487" y="1237"/>
                  </a:lnTo>
                  <a:lnTo>
                    <a:pt x="750" y="1237"/>
                  </a:lnTo>
                  <a:lnTo>
                    <a:pt x="852" y="1196"/>
                  </a:lnTo>
                  <a:lnTo>
                    <a:pt x="973" y="1135"/>
                  </a:lnTo>
                  <a:lnTo>
                    <a:pt x="1054" y="1054"/>
                  </a:lnTo>
                  <a:lnTo>
                    <a:pt x="1135" y="973"/>
                  </a:lnTo>
                  <a:lnTo>
                    <a:pt x="1196" y="872"/>
                  </a:lnTo>
                  <a:lnTo>
                    <a:pt x="1217" y="750"/>
                  </a:lnTo>
                  <a:lnTo>
                    <a:pt x="1237" y="629"/>
                  </a:lnTo>
                  <a:lnTo>
                    <a:pt x="1217" y="507"/>
                  </a:lnTo>
                  <a:lnTo>
                    <a:pt x="1196" y="386"/>
                  </a:lnTo>
                  <a:lnTo>
                    <a:pt x="1135" y="284"/>
                  </a:lnTo>
                  <a:lnTo>
                    <a:pt x="1054" y="183"/>
                  </a:lnTo>
                  <a:lnTo>
                    <a:pt x="973" y="102"/>
                  </a:lnTo>
                  <a:lnTo>
                    <a:pt x="852" y="61"/>
                  </a:lnTo>
                  <a:lnTo>
                    <a:pt x="750"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8"/>
            <p:cNvSpPr/>
            <p:nvPr/>
          </p:nvSpPr>
          <p:spPr>
            <a:xfrm>
              <a:off x="3514325" y="2279600"/>
              <a:ext cx="30950" cy="30925"/>
            </a:xfrm>
            <a:custGeom>
              <a:rect b="b" l="l" r="r" t="t"/>
              <a:pathLst>
                <a:path extrusionOk="0" h="1237" w="1238">
                  <a:moveTo>
                    <a:pt x="609" y="0"/>
                  </a:moveTo>
                  <a:lnTo>
                    <a:pt x="487" y="21"/>
                  </a:lnTo>
                  <a:lnTo>
                    <a:pt x="366" y="61"/>
                  </a:lnTo>
                  <a:lnTo>
                    <a:pt x="264" y="102"/>
                  </a:lnTo>
                  <a:lnTo>
                    <a:pt x="183" y="183"/>
                  </a:lnTo>
                  <a:lnTo>
                    <a:pt x="102" y="284"/>
                  </a:lnTo>
                  <a:lnTo>
                    <a:pt x="41" y="386"/>
                  </a:lnTo>
                  <a:lnTo>
                    <a:pt x="1" y="507"/>
                  </a:lnTo>
                  <a:lnTo>
                    <a:pt x="1" y="629"/>
                  </a:lnTo>
                  <a:lnTo>
                    <a:pt x="1" y="750"/>
                  </a:lnTo>
                  <a:lnTo>
                    <a:pt x="41" y="872"/>
                  </a:lnTo>
                  <a:lnTo>
                    <a:pt x="102" y="973"/>
                  </a:lnTo>
                  <a:lnTo>
                    <a:pt x="183" y="1054"/>
                  </a:lnTo>
                  <a:lnTo>
                    <a:pt x="264" y="1135"/>
                  </a:lnTo>
                  <a:lnTo>
                    <a:pt x="366" y="1196"/>
                  </a:lnTo>
                  <a:lnTo>
                    <a:pt x="487" y="1237"/>
                  </a:lnTo>
                  <a:lnTo>
                    <a:pt x="730" y="1237"/>
                  </a:lnTo>
                  <a:lnTo>
                    <a:pt x="852" y="1196"/>
                  </a:lnTo>
                  <a:lnTo>
                    <a:pt x="953" y="1135"/>
                  </a:lnTo>
                  <a:lnTo>
                    <a:pt x="1055" y="1054"/>
                  </a:lnTo>
                  <a:lnTo>
                    <a:pt x="1136" y="973"/>
                  </a:lnTo>
                  <a:lnTo>
                    <a:pt x="1176" y="872"/>
                  </a:lnTo>
                  <a:lnTo>
                    <a:pt x="1217" y="750"/>
                  </a:lnTo>
                  <a:lnTo>
                    <a:pt x="1237" y="629"/>
                  </a:lnTo>
                  <a:lnTo>
                    <a:pt x="1217" y="507"/>
                  </a:lnTo>
                  <a:lnTo>
                    <a:pt x="1176" y="386"/>
                  </a:lnTo>
                  <a:lnTo>
                    <a:pt x="1136" y="284"/>
                  </a:lnTo>
                  <a:lnTo>
                    <a:pt x="1055" y="183"/>
                  </a:lnTo>
                  <a:lnTo>
                    <a:pt x="953" y="102"/>
                  </a:lnTo>
                  <a:lnTo>
                    <a:pt x="852" y="61"/>
                  </a:lnTo>
                  <a:lnTo>
                    <a:pt x="730" y="21"/>
                  </a:lnTo>
                  <a:lnTo>
                    <a:pt x="60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8"/>
            <p:cNvSpPr/>
            <p:nvPr/>
          </p:nvSpPr>
          <p:spPr>
            <a:xfrm>
              <a:off x="3385625" y="2279600"/>
              <a:ext cx="30925" cy="30925"/>
            </a:xfrm>
            <a:custGeom>
              <a:rect b="b" l="l" r="r" t="t"/>
              <a:pathLst>
                <a:path extrusionOk="0" h="1237" w="1237">
                  <a:moveTo>
                    <a:pt x="629" y="0"/>
                  </a:moveTo>
                  <a:lnTo>
                    <a:pt x="507" y="21"/>
                  </a:lnTo>
                  <a:lnTo>
                    <a:pt x="386" y="61"/>
                  </a:lnTo>
                  <a:lnTo>
                    <a:pt x="284" y="102"/>
                  </a:lnTo>
                  <a:lnTo>
                    <a:pt x="183" y="183"/>
                  </a:lnTo>
                  <a:lnTo>
                    <a:pt x="122" y="284"/>
                  </a:lnTo>
                  <a:lnTo>
                    <a:pt x="61" y="386"/>
                  </a:lnTo>
                  <a:lnTo>
                    <a:pt x="21" y="507"/>
                  </a:lnTo>
                  <a:lnTo>
                    <a:pt x="1" y="629"/>
                  </a:lnTo>
                  <a:lnTo>
                    <a:pt x="21" y="750"/>
                  </a:lnTo>
                  <a:lnTo>
                    <a:pt x="61" y="872"/>
                  </a:lnTo>
                  <a:lnTo>
                    <a:pt x="122" y="973"/>
                  </a:lnTo>
                  <a:lnTo>
                    <a:pt x="183" y="1054"/>
                  </a:lnTo>
                  <a:lnTo>
                    <a:pt x="284" y="1135"/>
                  </a:lnTo>
                  <a:lnTo>
                    <a:pt x="386" y="1196"/>
                  </a:lnTo>
                  <a:lnTo>
                    <a:pt x="507" y="1237"/>
                  </a:lnTo>
                  <a:lnTo>
                    <a:pt x="751" y="1237"/>
                  </a:lnTo>
                  <a:lnTo>
                    <a:pt x="872" y="1196"/>
                  </a:lnTo>
                  <a:lnTo>
                    <a:pt x="974" y="1135"/>
                  </a:lnTo>
                  <a:lnTo>
                    <a:pt x="1075" y="1054"/>
                  </a:lnTo>
                  <a:lnTo>
                    <a:pt x="1136" y="973"/>
                  </a:lnTo>
                  <a:lnTo>
                    <a:pt x="1196" y="872"/>
                  </a:lnTo>
                  <a:lnTo>
                    <a:pt x="1237" y="750"/>
                  </a:lnTo>
                  <a:lnTo>
                    <a:pt x="1237" y="629"/>
                  </a:lnTo>
                  <a:lnTo>
                    <a:pt x="1237" y="507"/>
                  </a:lnTo>
                  <a:lnTo>
                    <a:pt x="1196" y="386"/>
                  </a:lnTo>
                  <a:lnTo>
                    <a:pt x="1136" y="284"/>
                  </a:lnTo>
                  <a:lnTo>
                    <a:pt x="1075" y="183"/>
                  </a:lnTo>
                  <a:lnTo>
                    <a:pt x="974" y="102"/>
                  </a:lnTo>
                  <a:lnTo>
                    <a:pt x="872" y="61"/>
                  </a:lnTo>
                  <a:lnTo>
                    <a:pt x="751" y="21"/>
                  </a:lnTo>
                  <a:lnTo>
                    <a:pt x="62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6" name="Google Shape;326;p8"/>
          <p:cNvGrpSpPr/>
          <p:nvPr/>
        </p:nvGrpSpPr>
        <p:grpSpPr>
          <a:xfrm>
            <a:off x="257938" y="4204925"/>
            <a:ext cx="910575" cy="1471975"/>
            <a:chOff x="3215875" y="2755900"/>
            <a:chExt cx="910575" cy="1471975"/>
          </a:xfrm>
        </p:grpSpPr>
        <p:sp>
          <p:nvSpPr>
            <p:cNvPr id="327" name="Google Shape;327;p8"/>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8"/>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8"/>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8"/>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8"/>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8"/>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3" name="Google Shape;333;p8"/>
          <p:cNvGrpSpPr/>
          <p:nvPr/>
        </p:nvGrpSpPr>
        <p:grpSpPr>
          <a:xfrm rot="-5400000">
            <a:off x="7975475" y="-52100"/>
            <a:ext cx="910575" cy="1471975"/>
            <a:chOff x="3215875" y="2755900"/>
            <a:chExt cx="910575" cy="1471975"/>
          </a:xfrm>
        </p:grpSpPr>
        <p:sp>
          <p:nvSpPr>
            <p:cNvPr id="334" name="Google Shape;334;p8"/>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8"/>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8"/>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8"/>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8"/>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8"/>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0" name="Google Shape;340;p8"/>
          <p:cNvGrpSpPr/>
          <p:nvPr/>
        </p:nvGrpSpPr>
        <p:grpSpPr>
          <a:xfrm rot="5400000">
            <a:off x="8180150" y="1815100"/>
            <a:ext cx="1172472" cy="136724"/>
            <a:chOff x="7045850" y="224825"/>
            <a:chExt cx="1172472" cy="136724"/>
          </a:xfrm>
        </p:grpSpPr>
        <p:sp>
          <p:nvSpPr>
            <p:cNvPr id="341" name="Google Shape;341;p8"/>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8"/>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8"/>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8"/>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8"/>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6" name="Google Shape;346;p8"/>
          <p:cNvGrpSpPr/>
          <p:nvPr/>
        </p:nvGrpSpPr>
        <p:grpSpPr>
          <a:xfrm>
            <a:off x="340147" y="234146"/>
            <a:ext cx="701661" cy="1791662"/>
            <a:chOff x="269061" y="187684"/>
            <a:chExt cx="879936" cy="2246879"/>
          </a:xfrm>
        </p:grpSpPr>
        <p:sp>
          <p:nvSpPr>
            <p:cNvPr id="347" name="Google Shape;347;p8"/>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8"/>
            <p:cNvSpPr/>
            <p:nvPr/>
          </p:nvSpPr>
          <p:spPr>
            <a:xfrm>
              <a:off x="469208" y="2295693"/>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8"/>
            <p:cNvSpPr/>
            <p:nvPr/>
          </p:nvSpPr>
          <p:spPr>
            <a:xfrm>
              <a:off x="269061" y="1594261"/>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8"/>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8"/>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2" name="Google Shape;352;p8"/>
          <p:cNvGrpSpPr/>
          <p:nvPr/>
        </p:nvGrpSpPr>
        <p:grpSpPr>
          <a:xfrm rot="5400000">
            <a:off x="-211375" y="3339100"/>
            <a:ext cx="1172472" cy="136724"/>
            <a:chOff x="7045850" y="224825"/>
            <a:chExt cx="1172472" cy="136724"/>
          </a:xfrm>
        </p:grpSpPr>
        <p:sp>
          <p:nvSpPr>
            <p:cNvPr id="353" name="Google Shape;353;p8"/>
            <p:cNvSpPr/>
            <p:nvPr/>
          </p:nvSpPr>
          <p:spPr>
            <a:xfrm>
              <a:off x="7045850" y="22482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8"/>
            <p:cNvSpPr/>
            <p:nvPr/>
          </p:nvSpPr>
          <p:spPr>
            <a:xfrm>
              <a:off x="7276867" y="22482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8"/>
            <p:cNvSpPr/>
            <p:nvPr/>
          </p:nvSpPr>
          <p:spPr>
            <a:xfrm>
              <a:off x="7508954" y="22482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8"/>
            <p:cNvSpPr/>
            <p:nvPr/>
          </p:nvSpPr>
          <p:spPr>
            <a:xfrm>
              <a:off x="7739970" y="22482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8"/>
            <p:cNvSpPr/>
            <p:nvPr/>
          </p:nvSpPr>
          <p:spPr>
            <a:xfrm>
              <a:off x="7970987" y="22482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8" name="Google Shape;358;p8"/>
          <p:cNvGrpSpPr/>
          <p:nvPr/>
        </p:nvGrpSpPr>
        <p:grpSpPr>
          <a:xfrm>
            <a:off x="3834702" y="-707724"/>
            <a:ext cx="1474597" cy="1475813"/>
            <a:chOff x="8403702" y="-705449"/>
            <a:chExt cx="1474597" cy="1475813"/>
          </a:xfrm>
        </p:grpSpPr>
        <p:sp>
          <p:nvSpPr>
            <p:cNvPr id="359" name="Google Shape;359;p8"/>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8"/>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1" name="Shape 361"/>
        <p:cNvGrpSpPr/>
        <p:nvPr/>
      </p:nvGrpSpPr>
      <p:grpSpPr>
        <a:xfrm>
          <a:off x="0" y="0"/>
          <a:ext cx="0" cy="0"/>
          <a:chOff x="0" y="0"/>
          <a:chExt cx="0" cy="0"/>
        </a:xfrm>
      </p:grpSpPr>
      <p:sp>
        <p:nvSpPr>
          <p:cNvPr id="362" name="Google Shape;362;p9"/>
          <p:cNvSpPr txBox="1"/>
          <p:nvPr>
            <p:ph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Clr>
                <a:schemeClr val="lt1"/>
              </a:buClr>
              <a:buSzPts val="3500"/>
              <a:buNone/>
              <a:defRPr>
                <a:solidFill>
                  <a:schemeClr val="lt1"/>
                </a:solidFill>
              </a:defRPr>
            </a:lvl2pPr>
            <a:lvl3pPr lvl="2" algn="ctr">
              <a:lnSpc>
                <a:spcPct val="100000"/>
              </a:lnSpc>
              <a:spcBef>
                <a:spcPts val="0"/>
              </a:spcBef>
              <a:spcAft>
                <a:spcPts val="0"/>
              </a:spcAft>
              <a:buClr>
                <a:schemeClr val="lt1"/>
              </a:buClr>
              <a:buSzPts val="3500"/>
              <a:buNone/>
              <a:defRPr>
                <a:solidFill>
                  <a:schemeClr val="lt1"/>
                </a:solidFill>
              </a:defRPr>
            </a:lvl3pPr>
            <a:lvl4pPr lvl="3" algn="ctr">
              <a:lnSpc>
                <a:spcPct val="100000"/>
              </a:lnSpc>
              <a:spcBef>
                <a:spcPts val="0"/>
              </a:spcBef>
              <a:spcAft>
                <a:spcPts val="0"/>
              </a:spcAft>
              <a:buClr>
                <a:schemeClr val="lt1"/>
              </a:buClr>
              <a:buSzPts val="3500"/>
              <a:buNone/>
              <a:defRPr>
                <a:solidFill>
                  <a:schemeClr val="lt1"/>
                </a:solidFill>
              </a:defRPr>
            </a:lvl4pPr>
            <a:lvl5pPr lvl="4" algn="ctr">
              <a:lnSpc>
                <a:spcPct val="100000"/>
              </a:lnSpc>
              <a:spcBef>
                <a:spcPts val="0"/>
              </a:spcBef>
              <a:spcAft>
                <a:spcPts val="0"/>
              </a:spcAft>
              <a:buClr>
                <a:schemeClr val="lt1"/>
              </a:buClr>
              <a:buSzPts val="3500"/>
              <a:buNone/>
              <a:defRPr>
                <a:solidFill>
                  <a:schemeClr val="lt1"/>
                </a:solidFill>
              </a:defRPr>
            </a:lvl5pPr>
            <a:lvl6pPr lvl="5" algn="ctr">
              <a:lnSpc>
                <a:spcPct val="100000"/>
              </a:lnSpc>
              <a:spcBef>
                <a:spcPts val="0"/>
              </a:spcBef>
              <a:spcAft>
                <a:spcPts val="0"/>
              </a:spcAft>
              <a:buClr>
                <a:schemeClr val="lt1"/>
              </a:buClr>
              <a:buSzPts val="3500"/>
              <a:buNone/>
              <a:defRPr>
                <a:solidFill>
                  <a:schemeClr val="lt1"/>
                </a:solidFill>
              </a:defRPr>
            </a:lvl6pPr>
            <a:lvl7pPr lvl="6" algn="ctr">
              <a:lnSpc>
                <a:spcPct val="100000"/>
              </a:lnSpc>
              <a:spcBef>
                <a:spcPts val="0"/>
              </a:spcBef>
              <a:spcAft>
                <a:spcPts val="0"/>
              </a:spcAft>
              <a:buClr>
                <a:schemeClr val="lt1"/>
              </a:buClr>
              <a:buSzPts val="3500"/>
              <a:buNone/>
              <a:defRPr>
                <a:solidFill>
                  <a:schemeClr val="lt1"/>
                </a:solidFill>
              </a:defRPr>
            </a:lvl7pPr>
            <a:lvl8pPr lvl="7" algn="ctr">
              <a:lnSpc>
                <a:spcPct val="100000"/>
              </a:lnSpc>
              <a:spcBef>
                <a:spcPts val="0"/>
              </a:spcBef>
              <a:spcAft>
                <a:spcPts val="0"/>
              </a:spcAft>
              <a:buClr>
                <a:schemeClr val="lt1"/>
              </a:buClr>
              <a:buSzPts val="3500"/>
              <a:buNone/>
              <a:defRPr>
                <a:solidFill>
                  <a:schemeClr val="lt1"/>
                </a:solidFill>
              </a:defRPr>
            </a:lvl8pPr>
            <a:lvl9pPr lvl="8" algn="ctr">
              <a:lnSpc>
                <a:spcPct val="100000"/>
              </a:lnSpc>
              <a:spcBef>
                <a:spcPts val="0"/>
              </a:spcBef>
              <a:spcAft>
                <a:spcPts val="0"/>
              </a:spcAft>
              <a:buClr>
                <a:schemeClr val="lt1"/>
              </a:buClr>
              <a:buSzPts val="3500"/>
              <a:buNone/>
              <a:defRPr>
                <a:solidFill>
                  <a:schemeClr val="lt1"/>
                </a:solidFill>
              </a:defRPr>
            </a:lvl9pPr>
          </a:lstStyle>
          <a:p/>
        </p:txBody>
      </p:sp>
      <p:sp>
        <p:nvSpPr>
          <p:cNvPr id="363" name="Google Shape;363;p9"/>
          <p:cNvSpPr txBox="1"/>
          <p:nvPr>
            <p:ph idx="1" type="body"/>
          </p:nvPr>
        </p:nvSpPr>
        <p:spPr>
          <a:xfrm>
            <a:off x="716900" y="1051849"/>
            <a:ext cx="7704000" cy="365700"/>
          </a:xfrm>
          <a:prstGeom prst="rect">
            <a:avLst/>
          </a:prstGeom>
          <a:noFill/>
          <a:ln>
            <a:noFill/>
          </a:ln>
        </p:spPr>
        <p:txBody>
          <a:bodyPr anchorCtr="0" anchor="t" bIns="91425" lIns="91425" spcFirstLastPara="1" rIns="91425" wrap="square" tIns="91425">
            <a:noAutofit/>
          </a:bodyPr>
          <a:lstStyle>
            <a:lvl1pPr indent="-330200" lvl="0" marL="457200" algn="ctr">
              <a:lnSpc>
                <a:spcPct val="100000"/>
              </a:lnSpc>
              <a:spcBef>
                <a:spcPts val="0"/>
              </a:spcBef>
              <a:spcAft>
                <a:spcPts val="0"/>
              </a:spcAft>
              <a:buSzPts val="1600"/>
              <a:buFont typeface="Mulish SemiBold"/>
              <a:buAutoNum type="arabicPeriod"/>
              <a:defRPr/>
            </a:lvl1pPr>
            <a:lvl2pPr indent="-330200" lvl="1" marL="914400" algn="l">
              <a:lnSpc>
                <a:spcPct val="100000"/>
              </a:lnSpc>
              <a:spcBef>
                <a:spcPts val="0"/>
              </a:spcBef>
              <a:spcAft>
                <a:spcPts val="0"/>
              </a:spcAft>
              <a:buSzPts val="1600"/>
              <a:buFont typeface="Roboto Condensed Light"/>
              <a:buAutoNum type="alphaLcPeriod"/>
              <a:defRPr sz="1600"/>
            </a:lvl2pPr>
            <a:lvl3pPr indent="-330200" lvl="2" marL="1371600" algn="l">
              <a:lnSpc>
                <a:spcPct val="100000"/>
              </a:lnSpc>
              <a:spcBef>
                <a:spcPts val="0"/>
              </a:spcBef>
              <a:spcAft>
                <a:spcPts val="0"/>
              </a:spcAft>
              <a:buSzPts val="1600"/>
              <a:buFont typeface="Roboto Condensed Light"/>
              <a:buAutoNum type="romanLcPeriod"/>
              <a:defRPr sz="1600"/>
            </a:lvl3pPr>
            <a:lvl4pPr indent="-330200" lvl="3" marL="1828800" algn="l">
              <a:lnSpc>
                <a:spcPct val="100000"/>
              </a:lnSpc>
              <a:spcBef>
                <a:spcPts val="0"/>
              </a:spcBef>
              <a:spcAft>
                <a:spcPts val="0"/>
              </a:spcAft>
              <a:buSzPts val="1600"/>
              <a:buFont typeface="Roboto Condensed Light"/>
              <a:buAutoNum type="arabicPeriod"/>
              <a:defRPr sz="1600"/>
            </a:lvl4pPr>
            <a:lvl5pPr indent="-330200" lvl="4" marL="2286000" algn="l">
              <a:lnSpc>
                <a:spcPct val="100000"/>
              </a:lnSpc>
              <a:spcBef>
                <a:spcPts val="0"/>
              </a:spcBef>
              <a:spcAft>
                <a:spcPts val="0"/>
              </a:spcAft>
              <a:buSzPts val="1600"/>
              <a:buFont typeface="Roboto Condensed Light"/>
              <a:buAutoNum type="alphaLcPeriod"/>
              <a:defRPr sz="1600"/>
            </a:lvl5pPr>
            <a:lvl6pPr indent="-330200" lvl="5" marL="2743200" algn="l">
              <a:lnSpc>
                <a:spcPct val="100000"/>
              </a:lnSpc>
              <a:spcBef>
                <a:spcPts val="0"/>
              </a:spcBef>
              <a:spcAft>
                <a:spcPts val="0"/>
              </a:spcAft>
              <a:buSzPts val="1600"/>
              <a:buFont typeface="Roboto Condensed Light"/>
              <a:buAutoNum type="romanLcPeriod"/>
              <a:defRPr sz="1600"/>
            </a:lvl6pPr>
            <a:lvl7pPr indent="-330200" lvl="6" marL="3200400" algn="l">
              <a:lnSpc>
                <a:spcPct val="100000"/>
              </a:lnSpc>
              <a:spcBef>
                <a:spcPts val="0"/>
              </a:spcBef>
              <a:spcAft>
                <a:spcPts val="0"/>
              </a:spcAft>
              <a:buSzPts val="1600"/>
              <a:buFont typeface="Roboto Condensed Light"/>
              <a:buAutoNum type="arabicPeriod"/>
              <a:defRPr sz="1600"/>
            </a:lvl7pPr>
            <a:lvl8pPr indent="-330200" lvl="7" marL="3657600" algn="l">
              <a:lnSpc>
                <a:spcPct val="100000"/>
              </a:lnSpc>
              <a:spcBef>
                <a:spcPts val="0"/>
              </a:spcBef>
              <a:spcAft>
                <a:spcPts val="0"/>
              </a:spcAft>
              <a:buSzPts val="1600"/>
              <a:buFont typeface="Roboto Condensed Light"/>
              <a:buAutoNum type="alphaLcPeriod"/>
              <a:defRPr sz="1600"/>
            </a:lvl8pPr>
            <a:lvl9pPr indent="-330200" lvl="8" marL="4114800" algn="l">
              <a:lnSpc>
                <a:spcPct val="100000"/>
              </a:lnSpc>
              <a:spcBef>
                <a:spcPts val="0"/>
              </a:spcBef>
              <a:spcAft>
                <a:spcPts val="0"/>
              </a:spcAft>
              <a:buSzPts val="1600"/>
              <a:buFont typeface="Roboto Condensed Light"/>
              <a:buAutoNum type="romanLcPeriod"/>
              <a:defRPr sz="1600"/>
            </a:lvl9pPr>
          </a:lstStyle>
          <a:p/>
        </p:txBody>
      </p:sp>
      <p:grpSp>
        <p:nvGrpSpPr>
          <p:cNvPr id="364" name="Google Shape;364;p9"/>
          <p:cNvGrpSpPr/>
          <p:nvPr/>
        </p:nvGrpSpPr>
        <p:grpSpPr>
          <a:xfrm>
            <a:off x="213597" y="3504471"/>
            <a:ext cx="783861" cy="1474587"/>
            <a:chOff x="165976" y="187684"/>
            <a:chExt cx="983021" cy="1849243"/>
          </a:xfrm>
        </p:grpSpPr>
        <p:sp>
          <p:nvSpPr>
            <p:cNvPr id="365" name="Google Shape;365;p9"/>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9"/>
            <p:cNvSpPr/>
            <p:nvPr/>
          </p:nvSpPr>
          <p:spPr>
            <a:xfrm>
              <a:off x="574300" y="1898057"/>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9"/>
            <p:cNvSpPr/>
            <p:nvPr/>
          </p:nvSpPr>
          <p:spPr>
            <a:xfrm>
              <a:off x="165976" y="1442440"/>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9"/>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9"/>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0" name="Google Shape;370;p9"/>
          <p:cNvGrpSpPr/>
          <p:nvPr/>
        </p:nvGrpSpPr>
        <p:grpSpPr>
          <a:xfrm>
            <a:off x="-768873" y="1678151"/>
            <a:ext cx="1474597" cy="1475813"/>
            <a:chOff x="8403702" y="-705449"/>
            <a:chExt cx="1474597" cy="1475813"/>
          </a:xfrm>
        </p:grpSpPr>
        <p:sp>
          <p:nvSpPr>
            <p:cNvPr id="371" name="Google Shape;371;p9"/>
            <p:cNvSpPr/>
            <p:nvPr/>
          </p:nvSpPr>
          <p:spPr>
            <a:xfrm>
              <a:off x="8403702" y="-705449"/>
              <a:ext cx="1474597" cy="1475813"/>
            </a:xfrm>
            <a:custGeom>
              <a:rect b="b" l="l" r="r" t="t"/>
              <a:pathLst>
                <a:path extrusionOk="0" h="25478" w="25457">
                  <a:moveTo>
                    <a:pt x="13336" y="1095"/>
                  </a:moveTo>
                  <a:lnTo>
                    <a:pt x="13924" y="1156"/>
                  </a:lnTo>
                  <a:lnTo>
                    <a:pt x="14492" y="1217"/>
                  </a:lnTo>
                  <a:lnTo>
                    <a:pt x="15079" y="1318"/>
                  </a:lnTo>
                  <a:lnTo>
                    <a:pt x="15647" y="1460"/>
                  </a:lnTo>
                  <a:lnTo>
                    <a:pt x="16194" y="1622"/>
                  </a:lnTo>
                  <a:lnTo>
                    <a:pt x="16721" y="1804"/>
                  </a:lnTo>
                  <a:lnTo>
                    <a:pt x="17268" y="2007"/>
                  </a:lnTo>
                  <a:lnTo>
                    <a:pt x="17775" y="2230"/>
                  </a:lnTo>
                  <a:lnTo>
                    <a:pt x="18282" y="2493"/>
                  </a:lnTo>
                  <a:lnTo>
                    <a:pt x="18768" y="2777"/>
                  </a:lnTo>
                  <a:lnTo>
                    <a:pt x="19234" y="3081"/>
                  </a:lnTo>
                  <a:lnTo>
                    <a:pt x="19701" y="3406"/>
                  </a:lnTo>
                  <a:lnTo>
                    <a:pt x="20126" y="3750"/>
                  </a:lnTo>
                  <a:lnTo>
                    <a:pt x="20552" y="4115"/>
                  </a:lnTo>
                  <a:lnTo>
                    <a:pt x="20957" y="4500"/>
                  </a:lnTo>
                  <a:lnTo>
                    <a:pt x="21342" y="4905"/>
                  </a:lnTo>
                  <a:lnTo>
                    <a:pt x="21707" y="5331"/>
                  </a:lnTo>
                  <a:lnTo>
                    <a:pt x="22052" y="5777"/>
                  </a:lnTo>
                  <a:lnTo>
                    <a:pt x="22376" y="6223"/>
                  </a:lnTo>
                  <a:lnTo>
                    <a:pt x="22680" y="6709"/>
                  </a:lnTo>
                  <a:lnTo>
                    <a:pt x="22964" y="7196"/>
                  </a:lnTo>
                  <a:lnTo>
                    <a:pt x="23227" y="7682"/>
                  </a:lnTo>
                  <a:lnTo>
                    <a:pt x="23450" y="8209"/>
                  </a:lnTo>
                  <a:lnTo>
                    <a:pt x="23673" y="8736"/>
                  </a:lnTo>
                  <a:lnTo>
                    <a:pt x="23855" y="9283"/>
                  </a:lnTo>
                  <a:lnTo>
                    <a:pt x="24018" y="9830"/>
                  </a:lnTo>
                  <a:lnTo>
                    <a:pt x="24139" y="10398"/>
                  </a:lnTo>
                  <a:lnTo>
                    <a:pt x="24241" y="10965"/>
                  </a:lnTo>
                  <a:lnTo>
                    <a:pt x="24322" y="11553"/>
                  </a:lnTo>
                  <a:lnTo>
                    <a:pt x="24362" y="12141"/>
                  </a:lnTo>
                  <a:lnTo>
                    <a:pt x="24382" y="12729"/>
                  </a:lnTo>
                  <a:lnTo>
                    <a:pt x="24362" y="13337"/>
                  </a:lnTo>
                  <a:lnTo>
                    <a:pt x="24322" y="13925"/>
                  </a:lnTo>
                  <a:lnTo>
                    <a:pt x="24241" y="14512"/>
                  </a:lnTo>
                  <a:lnTo>
                    <a:pt x="24139" y="15080"/>
                  </a:lnTo>
                  <a:lnTo>
                    <a:pt x="24018" y="15647"/>
                  </a:lnTo>
                  <a:lnTo>
                    <a:pt x="23855" y="16195"/>
                  </a:lnTo>
                  <a:lnTo>
                    <a:pt x="23673" y="16742"/>
                  </a:lnTo>
                  <a:lnTo>
                    <a:pt x="23450" y="17269"/>
                  </a:lnTo>
                  <a:lnTo>
                    <a:pt x="23227" y="17775"/>
                  </a:lnTo>
                  <a:lnTo>
                    <a:pt x="22964" y="18282"/>
                  </a:lnTo>
                  <a:lnTo>
                    <a:pt x="22680" y="18769"/>
                  </a:lnTo>
                  <a:lnTo>
                    <a:pt x="22376" y="19235"/>
                  </a:lnTo>
                  <a:lnTo>
                    <a:pt x="22052" y="19701"/>
                  </a:lnTo>
                  <a:lnTo>
                    <a:pt x="21707" y="20147"/>
                  </a:lnTo>
                  <a:lnTo>
                    <a:pt x="21342" y="20552"/>
                  </a:lnTo>
                  <a:lnTo>
                    <a:pt x="20957" y="20958"/>
                  </a:lnTo>
                  <a:lnTo>
                    <a:pt x="20552" y="21343"/>
                  </a:lnTo>
                  <a:lnTo>
                    <a:pt x="20126" y="21728"/>
                  </a:lnTo>
                  <a:lnTo>
                    <a:pt x="19701" y="22072"/>
                  </a:lnTo>
                  <a:lnTo>
                    <a:pt x="19234" y="22397"/>
                  </a:lnTo>
                  <a:lnTo>
                    <a:pt x="18768" y="22701"/>
                  </a:lnTo>
                  <a:lnTo>
                    <a:pt x="18282" y="22964"/>
                  </a:lnTo>
                  <a:lnTo>
                    <a:pt x="17775" y="23228"/>
                  </a:lnTo>
                  <a:lnTo>
                    <a:pt x="17268" y="23471"/>
                  </a:lnTo>
                  <a:lnTo>
                    <a:pt x="16721" y="23673"/>
                  </a:lnTo>
                  <a:lnTo>
                    <a:pt x="16194" y="23856"/>
                  </a:lnTo>
                  <a:lnTo>
                    <a:pt x="15647" y="24018"/>
                  </a:lnTo>
                  <a:lnTo>
                    <a:pt x="15079" y="24140"/>
                  </a:lnTo>
                  <a:lnTo>
                    <a:pt x="14492" y="24241"/>
                  </a:lnTo>
                  <a:lnTo>
                    <a:pt x="13924" y="24322"/>
                  </a:lnTo>
                  <a:lnTo>
                    <a:pt x="13336" y="24363"/>
                  </a:lnTo>
                  <a:lnTo>
                    <a:pt x="12728" y="24383"/>
                  </a:lnTo>
                  <a:lnTo>
                    <a:pt x="12141" y="24363"/>
                  </a:lnTo>
                  <a:lnTo>
                    <a:pt x="11533" y="24322"/>
                  </a:lnTo>
                  <a:lnTo>
                    <a:pt x="10965" y="24241"/>
                  </a:lnTo>
                  <a:lnTo>
                    <a:pt x="10377" y="24140"/>
                  </a:lnTo>
                  <a:lnTo>
                    <a:pt x="9830" y="24018"/>
                  </a:lnTo>
                  <a:lnTo>
                    <a:pt x="9263" y="23856"/>
                  </a:lnTo>
                  <a:lnTo>
                    <a:pt x="8736" y="23673"/>
                  </a:lnTo>
                  <a:lnTo>
                    <a:pt x="8209" y="23471"/>
                  </a:lnTo>
                  <a:lnTo>
                    <a:pt x="7682" y="23228"/>
                  </a:lnTo>
                  <a:lnTo>
                    <a:pt x="7175" y="22964"/>
                  </a:lnTo>
                  <a:lnTo>
                    <a:pt x="6689" y="22701"/>
                  </a:lnTo>
                  <a:lnTo>
                    <a:pt x="6222" y="22397"/>
                  </a:lnTo>
                  <a:lnTo>
                    <a:pt x="5777" y="22072"/>
                  </a:lnTo>
                  <a:lnTo>
                    <a:pt x="5331" y="21728"/>
                  </a:lnTo>
                  <a:lnTo>
                    <a:pt x="4905" y="21343"/>
                  </a:lnTo>
                  <a:lnTo>
                    <a:pt x="4500" y="20958"/>
                  </a:lnTo>
                  <a:lnTo>
                    <a:pt x="4115" y="20552"/>
                  </a:lnTo>
                  <a:lnTo>
                    <a:pt x="3750" y="20147"/>
                  </a:lnTo>
                  <a:lnTo>
                    <a:pt x="3405" y="19701"/>
                  </a:lnTo>
                  <a:lnTo>
                    <a:pt x="3081" y="19235"/>
                  </a:lnTo>
                  <a:lnTo>
                    <a:pt x="2777" y="18769"/>
                  </a:lnTo>
                  <a:lnTo>
                    <a:pt x="2493" y="18282"/>
                  </a:lnTo>
                  <a:lnTo>
                    <a:pt x="2230" y="17775"/>
                  </a:lnTo>
                  <a:lnTo>
                    <a:pt x="2007" y="17269"/>
                  </a:lnTo>
                  <a:lnTo>
                    <a:pt x="1784" y="16742"/>
                  </a:lnTo>
                  <a:lnTo>
                    <a:pt x="1601" y="16195"/>
                  </a:lnTo>
                  <a:lnTo>
                    <a:pt x="1459" y="15647"/>
                  </a:lnTo>
                  <a:lnTo>
                    <a:pt x="1318" y="15080"/>
                  </a:lnTo>
                  <a:lnTo>
                    <a:pt x="1216" y="14512"/>
                  </a:lnTo>
                  <a:lnTo>
                    <a:pt x="1135" y="13925"/>
                  </a:lnTo>
                  <a:lnTo>
                    <a:pt x="1095" y="13337"/>
                  </a:lnTo>
                  <a:lnTo>
                    <a:pt x="1074" y="12729"/>
                  </a:lnTo>
                  <a:lnTo>
                    <a:pt x="1095" y="12141"/>
                  </a:lnTo>
                  <a:lnTo>
                    <a:pt x="1135" y="11553"/>
                  </a:lnTo>
                  <a:lnTo>
                    <a:pt x="1216" y="10965"/>
                  </a:lnTo>
                  <a:lnTo>
                    <a:pt x="1318" y="10398"/>
                  </a:lnTo>
                  <a:lnTo>
                    <a:pt x="1459" y="9830"/>
                  </a:lnTo>
                  <a:lnTo>
                    <a:pt x="1601" y="9283"/>
                  </a:lnTo>
                  <a:lnTo>
                    <a:pt x="1784" y="8736"/>
                  </a:lnTo>
                  <a:lnTo>
                    <a:pt x="2007" y="8209"/>
                  </a:lnTo>
                  <a:lnTo>
                    <a:pt x="2230" y="7682"/>
                  </a:lnTo>
                  <a:lnTo>
                    <a:pt x="2493" y="7196"/>
                  </a:lnTo>
                  <a:lnTo>
                    <a:pt x="2777" y="6709"/>
                  </a:lnTo>
                  <a:lnTo>
                    <a:pt x="3081" y="6223"/>
                  </a:lnTo>
                  <a:lnTo>
                    <a:pt x="3405" y="5777"/>
                  </a:lnTo>
                  <a:lnTo>
                    <a:pt x="3750" y="5331"/>
                  </a:lnTo>
                  <a:lnTo>
                    <a:pt x="4115" y="4905"/>
                  </a:lnTo>
                  <a:lnTo>
                    <a:pt x="4500" y="4500"/>
                  </a:lnTo>
                  <a:lnTo>
                    <a:pt x="4905" y="4115"/>
                  </a:lnTo>
                  <a:lnTo>
                    <a:pt x="5331" y="3750"/>
                  </a:lnTo>
                  <a:lnTo>
                    <a:pt x="5777" y="3406"/>
                  </a:lnTo>
                  <a:lnTo>
                    <a:pt x="6222" y="3081"/>
                  </a:lnTo>
                  <a:lnTo>
                    <a:pt x="6689" y="2777"/>
                  </a:lnTo>
                  <a:lnTo>
                    <a:pt x="7175" y="2493"/>
                  </a:lnTo>
                  <a:lnTo>
                    <a:pt x="7682" y="2230"/>
                  </a:lnTo>
                  <a:lnTo>
                    <a:pt x="8209" y="2007"/>
                  </a:lnTo>
                  <a:lnTo>
                    <a:pt x="8736" y="1804"/>
                  </a:lnTo>
                  <a:lnTo>
                    <a:pt x="9263" y="1622"/>
                  </a:lnTo>
                  <a:lnTo>
                    <a:pt x="9830" y="1460"/>
                  </a:lnTo>
                  <a:lnTo>
                    <a:pt x="10377" y="1318"/>
                  </a:lnTo>
                  <a:lnTo>
                    <a:pt x="10965" y="1217"/>
                  </a:lnTo>
                  <a:lnTo>
                    <a:pt x="11533" y="1156"/>
                  </a:lnTo>
                  <a:lnTo>
                    <a:pt x="12141" y="1095"/>
                  </a:lnTo>
                  <a:close/>
                  <a:moveTo>
                    <a:pt x="12728" y="1"/>
                  </a:moveTo>
                  <a:lnTo>
                    <a:pt x="12080" y="21"/>
                  </a:lnTo>
                  <a:lnTo>
                    <a:pt x="11431" y="61"/>
                  </a:lnTo>
                  <a:lnTo>
                    <a:pt x="10803" y="142"/>
                  </a:lnTo>
                  <a:lnTo>
                    <a:pt x="10175" y="264"/>
                  </a:lnTo>
                  <a:lnTo>
                    <a:pt x="9546" y="406"/>
                  </a:lnTo>
                  <a:lnTo>
                    <a:pt x="8938" y="568"/>
                  </a:lnTo>
                  <a:lnTo>
                    <a:pt x="8351" y="771"/>
                  </a:lnTo>
                  <a:lnTo>
                    <a:pt x="7783" y="1014"/>
                  </a:lnTo>
                  <a:lnTo>
                    <a:pt x="7216" y="1257"/>
                  </a:lnTo>
                  <a:lnTo>
                    <a:pt x="6668" y="1541"/>
                  </a:lnTo>
                  <a:lnTo>
                    <a:pt x="6141" y="1845"/>
                  </a:lnTo>
                  <a:lnTo>
                    <a:pt x="5614" y="2169"/>
                  </a:lnTo>
                  <a:lnTo>
                    <a:pt x="5108" y="2534"/>
                  </a:lnTo>
                  <a:lnTo>
                    <a:pt x="4642" y="2919"/>
                  </a:lnTo>
                  <a:lnTo>
                    <a:pt x="4175" y="3304"/>
                  </a:lnTo>
                  <a:lnTo>
                    <a:pt x="3729" y="3730"/>
                  </a:lnTo>
                  <a:lnTo>
                    <a:pt x="3304" y="4176"/>
                  </a:lnTo>
                  <a:lnTo>
                    <a:pt x="2898" y="4642"/>
                  </a:lnTo>
                  <a:lnTo>
                    <a:pt x="2534" y="5128"/>
                  </a:lnTo>
                  <a:lnTo>
                    <a:pt x="2169" y="5615"/>
                  </a:lnTo>
                  <a:lnTo>
                    <a:pt x="1845" y="6142"/>
                  </a:lnTo>
                  <a:lnTo>
                    <a:pt x="1541" y="6669"/>
                  </a:lnTo>
                  <a:lnTo>
                    <a:pt x="1257" y="7216"/>
                  </a:lnTo>
                  <a:lnTo>
                    <a:pt x="993" y="7783"/>
                  </a:lnTo>
                  <a:lnTo>
                    <a:pt x="770" y="8371"/>
                  </a:lnTo>
                  <a:lnTo>
                    <a:pt x="568" y="8959"/>
                  </a:lnTo>
                  <a:lnTo>
                    <a:pt x="406" y="9547"/>
                  </a:lnTo>
                  <a:lnTo>
                    <a:pt x="264" y="10175"/>
                  </a:lnTo>
                  <a:lnTo>
                    <a:pt x="142" y="10803"/>
                  </a:lnTo>
                  <a:lnTo>
                    <a:pt x="61" y="11432"/>
                  </a:lnTo>
                  <a:lnTo>
                    <a:pt x="20" y="12080"/>
                  </a:lnTo>
                  <a:lnTo>
                    <a:pt x="0" y="12729"/>
                  </a:lnTo>
                  <a:lnTo>
                    <a:pt x="20" y="13398"/>
                  </a:lnTo>
                  <a:lnTo>
                    <a:pt x="61" y="14026"/>
                  </a:lnTo>
                  <a:lnTo>
                    <a:pt x="142" y="14675"/>
                  </a:lnTo>
                  <a:lnTo>
                    <a:pt x="264" y="15303"/>
                  </a:lnTo>
                  <a:lnTo>
                    <a:pt x="406" y="15911"/>
                  </a:lnTo>
                  <a:lnTo>
                    <a:pt x="568" y="16519"/>
                  </a:lnTo>
                  <a:lnTo>
                    <a:pt x="770" y="17107"/>
                  </a:lnTo>
                  <a:lnTo>
                    <a:pt x="993" y="17694"/>
                  </a:lnTo>
                  <a:lnTo>
                    <a:pt x="1257" y="18242"/>
                  </a:lnTo>
                  <a:lnTo>
                    <a:pt x="1541" y="18809"/>
                  </a:lnTo>
                  <a:lnTo>
                    <a:pt x="1845" y="19336"/>
                  </a:lnTo>
                  <a:lnTo>
                    <a:pt x="2169" y="19843"/>
                  </a:lnTo>
                  <a:lnTo>
                    <a:pt x="2534" y="20350"/>
                  </a:lnTo>
                  <a:lnTo>
                    <a:pt x="2898" y="20836"/>
                  </a:lnTo>
                  <a:lnTo>
                    <a:pt x="3304" y="21282"/>
                  </a:lnTo>
                  <a:lnTo>
                    <a:pt x="3729" y="21728"/>
                  </a:lnTo>
                  <a:lnTo>
                    <a:pt x="4175" y="22153"/>
                  </a:lnTo>
                  <a:lnTo>
                    <a:pt x="4642" y="22559"/>
                  </a:lnTo>
                  <a:lnTo>
                    <a:pt x="5108" y="22944"/>
                  </a:lnTo>
                  <a:lnTo>
                    <a:pt x="5614" y="23288"/>
                  </a:lnTo>
                  <a:lnTo>
                    <a:pt x="6141" y="23613"/>
                  </a:lnTo>
                  <a:lnTo>
                    <a:pt x="6668" y="23937"/>
                  </a:lnTo>
                  <a:lnTo>
                    <a:pt x="7216" y="24200"/>
                  </a:lnTo>
                  <a:lnTo>
                    <a:pt x="7783" y="24464"/>
                  </a:lnTo>
                  <a:lnTo>
                    <a:pt x="8351" y="24687"/>
                  </a:lnTo>
                  <a:lnTo>
                    <a:pt x="8938" y="24890"/>
                  </a:lnTo>
                  <a:lnTo>
                    <a:pt x="9546" y="25072"/>
                  </a:lnTo>
                  <a:lnTo>
                    <a:pt x="10175" y="25214"/>
                  </a:lnTo>
                  <a:lnTo>
                    <a:pt x="10803" y="25315"/>
                  </a:lnTo>
                  <a:lnTo>
                    <a:pt x="11431" y="25396"/>
                  </a:lnTo>
                  <a:lnTo>
                    <a:pt x="12080" y="25457"/>
                  </a:lnTo>
                  <a:lnTo>
                    <a:pt x="12728" y="25477"/>
                  </a:lnTo>
                  <a:lnTo>
                    <a:pt x="13377" y="25457"/>
                  </a:lnTo>
                  <a:lnTo>
                    <a:pt x="14026" y="25396"/>
                  </a:lnTo>
                  <a:lnTo>
                    <a:pt x="14674" y="25315"/>
                  </a:lnTo>
                  <a:lnTo>
                    <a:pt x="15302" y="25214"/>
                  </a:lnTo>
                  <a:lnTo>
                    <a:pt x="15910" y="25072"/>
                  </a:lnTo>
                  <a:lnTo>
                    <a:pt x="16518" y="24890"/>
                  </a:lnTo>
                  <a:lnTo>
                    <a:pt x="17106" y="24687"/>
                  </a:lnTo>
                  <a:lnTo>
                    <a:pt x="17674" y="24464"/>
                  </a:lnTo>
                  <a:lnTo>
                    <a:pt x="18241" y="24200"/>
                  </a:lnTo>
                  <a:lnTo>
                    <a:pt x="18788" y="23937"/>
                  </a:lnTo>
                  <a:lnTo>
                    <a:pt x="19336" y="23613"/>
                  </a:lnTo>
                  <a:lnTo>
                    <a:pt x="19842" y="23288"/>
                  </a:lnTo>
                  <a:lnTo>
                    <a:pt x="20349" y="22944"/>
                  </a:lnTo>
                  <a:lnTo>
                    <a:pt x="20815" y="22559"/>
                  </a:lnTo>
                  <a:lnTo>
                    <a:pt x="21281" y="22153"/>
                  </a:lnTo>
                  <a:lnTo>
                    <a:pt x="21727" y="21728"/>
                  </a:lnTo>
                  <a:lnTo>
                    <a:pt x="22153" y="21282"/>
                  </a:lnTo>
                  <a:lnTo>
                    <a:pt x="22558" y="20836"/>
                  </a:lnTo>
                  <a:lnTo>
                    <a:pt x="22923" y="20350"/>
                  </a:lnTo>
                  <a:lnTo>
                    <a:pt x="23288" y="19843"/>
                  </a:lnTo>
                  <a:lnTo>
                    <a:pt x="23612" y="19336"/>
                  </a:lnTo>
                  <a:lnTo>
                    <a:pt x="23916" y="18809"/>
                  </a:lnTo>
                  <a:lnTo>
                    <a:pt x="24200" y="18242"/>
                  </a:lnTo>
                  <a:lnTo>
                    <a:pt x="24463" y="17694"/>
                  </a:lnTo>
                  <a:lnTo>
                    <a:pt x="24686" y="17107"/>
                  </a:lnTo>
                  <a:lnTo>
                    <a:pt x="24889" y="16519"/>
                  </a:lnTo>
                  <a:lnTo>
                    <a:pt x="25072" y="15911"/>
                  </a:lnTo>
                  <a:lnTo>
                    <a:pt x="25213" y="15303"/>
                  </a:lnTo>
                  <a:lnTo>
                    <a:pt x="25315" y="14675"/>
                  </a:lnTo>
                  <a:lnTo>
                    <a:pt x="25396" y="14026"/>
                  </a:lnTo>
                  <a:lnTo>
                    <a:pt x="25457" y="13398"/>
                  </a:lnTo>
                  <a:lnTo>
                    <a:pt x="25457" y="12729"/>
                  </a:lnTo>
                  <a:lnTo>
                    <a:pt x="25457" y="12080"/>
                  </a:lnTo>
                  <a:lnTo>
                    <a:pt x="25396" y="11432"/>
                  </a:lnTo>
                  <a:lnTo>
                    <a:pt x="25315" y="10803"/>
                  </a:lnTo>
                  <a:lnTo>
                    <a:pt x="25213" y="10175"/>
                  </a:lnTo>
                  <a:lnTo>
                    <a:pt x="25072" y="9547"/>
                  </a:lnTo>
                  <a:lnTo>
                    <a:pt x="24889" y="8959"/>
                  </a:lnTo>
                  <a:lnTo>
                    <a:pt x="24686" y="8371"/>
                  </a:lnTo>
                  <a:lnTo>
                    <a:pt x="24463" y="7783"/>
                  </a:lnTo>
                  <a:lnTo>
                    <a:pt x="24200" y="7216"/>
                  </a:lnTo>
                  <a:lnTo>
                    <a:pt x="23916" y="6669"/>
                  </a:lnTo>
                  <a:lnTo>
                    <a:pt x="23612" y="6142"/>
                  </a:lnTo>
                  <a:lnTo>
                    <a:pt x="23288" y="5615"/>
                  </a:lnTo>
                  <a:lnTo>
                    <a:pt x="22923" y="5128"/>
                  </a:lnTo>
                  <a:lnTo>
                    <a:pt x="22558" y="4642"/>
                  </a:lnTo>
                  <a:lnTo>
                    <a:pt x="22153" y="4176"/>
                  </a:lnTo>
                  <a:lnTo>
                    <a:pt x="21727" y="3730"/>
                  </a:lnTo>
                  <a:lnTo>
                    <a:pt x="21281" y="3304"/>
                  </a:lnTo>
                  <a:lnTo>
                    <a:pt x="20815" y="2919"/>
                  </a:lnTo>
                  <a:lnTo>
                    <a:pt x="20349" y="2534"/>
                  </a:lnTo>
                  <a:lnTo>
                    <a:pt x="19842" y="2169"/>
                  </a:lnTo>
                  <a:lnTo>
                    <a:pt x="19336" y="1845"/>
                  </a:lnTo>
                  <a:lnTo>
                    <a:pt x="18788" y="1541"/>
                  </a:lnTo>
                  <a:lnTo>
                    <a:pt x="18241" y="1257"/>
                  </a:lnTo>
                  <a:lnTo>
                    <a:pt x="17674" y="1014"/>
                  </a:lnTo>
                  <a:lnTo>
                    <a:pt x="17106" y="771"/>
                  </a:lnTo>
                  <a:lnTo>
                    <a:pt x="16518" y="568"/>
                  </a:lnTo>
                  <a:lnTo>
                    <a:pt x="15910" y="406"/>
                  </a:lnTo>
                  <a:lnTo>
                    <a:pt x="15302" y="264"/>
                  </a:lnTo>
                  <a:lnTo>
                    <a:pt x="14674" y="142"/>
                  </a:lnTo>
                  <a:lnTo>
                    <a:pt x="14026" y="61"/>
                  </a:lnTo>
                  <a:lnTo>
                    <a:pt x="13377" y="21"/>
                  </a:lnTo>
                  <a:lnTo>
                    <a:pt x="1272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9"/>
            <p:cNvSpPr/>
            <p:nvPr/>
          </p:nvSpPr>
          <p:spPr>
            <a:xfrm>
              <a:off x="8812247" y="-296905"/>
              <a:ext cx="657507" cy="657507"/>
            </a:xfrm>
            <a:custGeom>
              <a:rect b="b" l="l" r="r" t="t"/>
              <a:pathLst>
                <a:path extrusionOk="0" h="11351" w="11351">
                  <a:moveTo>
                    <a:pt x="5675" y="1095"/>
                  </a:moveTo>
                  <a:lnTo>
                    <a:pt x="6142" y="1116"/>
                  </a:lnTo>
                  <a:lnTo>
                    <a:pt x="6608" y="1176"/>
                  </a:lnTo>
                  <a:lnTo>
                    <a:pt x="7033" y="1298"/>
                  </a:lnTo>
                  <a:lnTo>
                    <a:pt x="7459" y="1460"/>
                  </a:lnTo>
                  <a:lnTo>
                    <a:pt x="7864" y="1642"/>
                  </a:lnTo>
                  <a:lnTo>
                    <a:pt x="8249" y="1886"/>
                  </a:lnTo>
                  <a:lnTo>
                    <a:pt x="8594" y="2149"/>
                  </a:lnTo>
                  <a:lnTo>
                    <a:pt x="8918" y="2433"/>
                  </a:lnTo>
                  <a:lnTo>
                    <a:pt x="9222" y="2757"/>
                  </a:lnTo>
                  <a:lnTo>
                    <a:pt x="9486" y="3122"/>
                  </a:lnTo>
                  <a:lnTo>
                    <a:pt x="9709" y="3487"/>
                  </a:lnTo>
                  <a:lnTo>
                    <a:pt x="9911" y="3892"/>
                  </a:lnTo>
                  <a:lnTo>
                    <a:pt x="10053" y="4318"/>
                  </a:lnTo>
                  <a:lnTo>
                    <a:pt x="10175" y="4764"/>
                  </a:lnTo>
                  <a:lnTo>
                    <a:pt x="10236" y="5210"/>
                  </a:lnTo>
                  <a:lnTo>
                    <a:pt x="10276" y="5676"/>
                  </a:lnTo>
                  <a:lnTo>
                    <a:pt x="10236" y="6142"/>
                  </a:lnTo>
                  <a:lnTo>
                    <a:pt x="10175" y="6608"/>
                  </a:lnTo>
                  <a:lnTo>
                    <a:pt x="10053" y="7054"/>
                  </a:lnTo>
                  <a:lnTo>
                    <a:pt x="9911" y="7459"/>
                  </a:lnTo>
                  <a:lnTo>
                    <a:pt x="9709" y="7865"/>
                  </a:lnTo>
                  <a:lnTo>
                    <a:pt x="9486" y="8250"/>
                  </a:lnTo>
                  <a:lnTo>
                    <a:pt x="9222" y="8594"/>
                  </a:lnTo>
                  <a:lnTo>
                    <a:pt x="8918" y="8919"/>
                  </a:lnTo>
                  <a:lnTo>
                    <a:pt x="8594" y="9223"/>
                  </a:lnTo>
                  <a:lnTo>
                    <a:pt x="8249" y="9486"/>
                  </a:lnTo>
                  <a:lnTo>
                    <a:pt x="7864" y="9709"/>
                  </a:lnTo>
                  <a:lnTo>
                    <a:pt x="7459" y="9912"/>
                  </a:lnTo>
                  <a:lnTo>
                    <a:pt x="7033" y="10074"/>
                  </a:lnTo>
                  <a:lnTo>
                    <a:pt x="6608" y="10175"/>
                  </a:lnTo>
                  <a:lnTo>
                    <a:pt x="6142" y="10256"/>
                  </a:lnTo>
                  <a:lnTo>
                    <a:pt x="5675" y="10277"/>
                  </a:lnTo>
                  <a:lnTo>
                    <a:pt x="5209" y="10256"/>
                  </a:lnTo>
                  <a:lnTo>
                    <a:pt x="4743" y="10175"/>
                  </a:lnTo>
                  <a:lnTo>
                    <a:pt x="4317" y="10074"/>
                  </a:lnTo>
                  <a:lnTo>
                    <a:pt x="3892" y="9912"/>
                  </a:lnTo>
                  <a:lnTo>
                    <a:pt x="3486" y="9709"/>
                  </a:lnTo>
                  <a:lnTo>
                    <a:pt x="3122" y="9486"/>
                  </a:lnTo>
                  <a:lnTo>
                    <a:pt x="2757" y="9223"/>
                  </a:lnTo>
                  <a:lnTo>
                    <a:pt x="2433" y="8919"/>
                  </a:lnTo>
                  <a:lnTo>
                    <a:pt x="2129" y="8594"/>
                  </a:lnTo>
                  <a:lnTo>
                    <a:pt x="1865" y="8250"/>
                  </a:lnTo>
                  <a:lnTo>
                    <a:pt x="1642" y="7865"/>
                  </a:lnTo>
                  <a:lnTo>
                    <a:pt x="1439" y="7459"/>
                  </a:lnTo>
                  <a:lnTo>
                    <a:pt x="1298" y="7054"/>
                  </a:lnTo>
                  <a:lnTo>
                    <a:pt x="1176" y="6608"/>
                  </a:lnTo>
                  <a:lnTo>
                    <a:pt x="1115" y="6142"/>
                  </a:lnTo>
                  <a:lnTo>
                    <a:pt x="1095" y="5676"/>
                  </a:lnTo>
                  <a:lnTo>
                    <a:pt x="1115" y="5210"/>
                  </a:lnTo>
                  <a:lnTo>
                    <a:pt x="1176" y="4764"/>
                  </a:lnTo>
                  <a:lnTo>
                    <a:pt x="1298" y="4318"/>
                  </a:lnTo>
                  <a:lnTo>
                    <a:pt x="1439" y="3892"/>
                  </a:lnTo>
                  <a:lnTo>
                    <a:pt x="1642" y="3487"/>
                  </a:lnTo>
                  <a:lnTo>
                    <a:pt x="1865" y="3122"/>
                  </a:lnTo>
                  <a:lnTo>
                    <a:pt x="2129" y="2757"/>
                  </a:lnTo>
                  <a:lnTo>
                    <a:pt x="2433" y="2433"/>
                  </a:lnTo>
                  <a:lnTo>
                    <a:pt x="2757" y="2149"/>
                  </a:lnTo>
                  <a:lnTo>
                    <a:pt x="3122" y="1886"/>
                  </a:lnTo>
                  <a:lnTo>
                    <a:pt x="3486" y="1642"/>
                  </a:lnTo>
                  <a:lnTo>
                    <a:pt x="3892" y="1460"/>
                  </a:lnTo>
                  <a:lnTo>
                    <a:pt x="4317" y="1298"/>
                  </a:lnTo>
                  <a:lnTo>
                    <a:pt x="4743" y="1176"/>
                  </a:lnTo>
                  <a:lnTo>
                    <a:pt x="5209" y="1116"/>
                  </a:lnTo>
                  <a:lnTo>
                    <a:pt x="5675" y="1095"/>
                  </a:lnTo>
                  <a:close/>
                  <a:moveTo>
                    <a:pt x="5675" y="1"/>
                  </a:moveTo>
                  <a:lnTo>
                    <a:pt x="5392" y="21"/>
                  </a:lnTo>
                  <a:lnTo>
                    <a:pt x="5088" y="41"/>
                  </a:lnTo>
                  <a:lnTo>
                    <a:pt x="4804" y="62"/>
                  </a:lnTo>
                  <a:lnTo>
                    <a:pt x="4540" y="122"/>
                  </a:lnTo>
                  <a:lnTo>
                    <a:pt x="4257" y="183"/>
                  </a:lnTo>
                  <a:lnTo>
                    <a:pt x="3993" y="264"/>
                  </a:lnTo>
                  <a:lnTo>
                    <a:pt x="3730" y="345"/>
                  </a:lnTo>
                  <a:lnTo>
                    <a:pt x="3466" y="447"/>
                  </a:lnTo>
                  <a:lnTo>
                    <a:pt x="3223" y="568"/>
                  </a:lnTo>
                  <a:lnTo>
                    <a:pt x="2980" y="690"/>
                  </a:lnTo>
                  <a:lnTo>
                    <a:pt x="2737" y="832"/>
                  </a:lnTo>
                  <a:lnTo>
                    <a:pt x="2514" y="974"/>
                  </a:lnTo>
                  <a:lnTo>
                    <a:pt x="2291" y="1136"/>
                  </a:lnTo>
                  <a:lnTo>
                    <a:pt x="2068" y="1298"/>
                  </a:lnTo>
                  <a:lnTo>
                    <a:pt x="1865" y="1480"/>
                  </a:lnTo>
                  <a:lnTo>
                    <a:pt x="1662" y="1663"/>
                  </a:lnTo>
                  <a:lnTo>
                    <a:pt x="1480" y="1865"/>
                  </a:lnTo>
                  <a:lnTo>
                    <a:pt x="1298" y="2068"/>
                  </a:lnTo>
                  <a:lnTo>
                    <a:pt x="1135" y="2291"/>
                  </a:lnTo>
                  <a:lnTo>
                    <a:pt x="973" y="2514"/>
                  </a:lnTo>
                  <a:lnTo>
                    <a:pt x="831" y="2737"/>
                  </a:lnTo>
                  <a:lnTo>
                    <a:pt x="689" y="2980"/>
                  </a:lnTo>
                  <a:lnTo>
                    <a:pt x="568" y="3223"/>
                  </a:lnTo>
                  <a:lnTo>
                    <a:pt x="446" y="3467"/>
                  </a:lnTo>
                  <a:lnTo>
                    <a:pt x="345" y="3730"/>
                  </a:lnTo>
                  <a:lnTo>
                    <a:pt x="264" y="3994"/>
                  </a:lnTo>
                  <a:lnTo>
                    <a:pt x="183" y="4257"/>
                  </a:lnTo>
                  <a:lnTo>
                    <a:pt x="122" y="4541"/>
                  </a:lnTo>
                  <a:lnTo>
                    <a:pt x="61" y="4825"/>
                  </a:lnTo>
                  <a:lnTo>
                    <a:pt x="21" y="5108"/>
                  </a:lnTo>
                  <a:lnTo>
                    <a:pt x="0" y="5392"/>
                  </a:lnTo>
                  <a:lnTo>
                    <a:pt x="0" y="5676"/>
                  </a:lnTo>
                  <a:lnTo>
                    <a:pt x="0" y="5980"/>
                  </a:lnTo>
                  <a:lnTo>
                    <a:pt x="21" y="6264"/>
                  </a:lnTo>
                  <a:lnTo>
                    <a:pt x="61" y="6547"/>
                  </a:lnTo>
                  <a:lnTo>
                    <a:pt x="122" y="6831"/>
                  </a:lnTo>
                  <a:lnTo>
                    <a:pt x="183" y="7095"/>
                  </a:lnTo>
                  <a:lnTo>
                    <a:pt x="264" y="7378"/>
                  </a:lnTo>
                  <a:lnTo>
                    <a:pt x="345" y="7642"/>
                  </a:lnTo>
                  <a:lnTo>
                    <a:pt x="446" y="7885"/>
                  </a:lnTo>
                  <a:lnTo>
                    <a:pt x="568" y="8148"/>
                  </a:lnTo>
                  <a:lnTo>
                    <a:pt x="689" y="8392"/>
                  </a:lnTo>
                  <a:lnTo>
                    <a:pt x="831" y="8615"/>
                  </a:lnTo>
                  <a:lnTo>
                    <a:pt x="973" y="8858"/>
                  </a:lnTo>
                  <a:lnTo>
                    <a:pt x="1135" y="9081"/>
                  </a:lnTo>
                  <a:lnTo>
                    <a:pt x="1298" y="9283"/>
                  </a:lnTo>
                  <a:lnTo>
                    <a:pt x="1480" y="9506"/>
                  </a:lnTo>
                  <a:lnTo>
                    <a:pt x="1662" y="9689"/>
                  </a:lnTo>
                  <a:lnTo>
                    <a:pt x="1865" y="9892"/>
                  </a:lnTo>
                  <a:lnTo>
                    <a:pt x="2068" y="10054"/>
                  </a:lnTo>
                  <a:lnTo>
                    <a:pt x="2291" y="10236"/>
                  </a:lnTo>
                  <a:lnTo>
                    <a:pt x="2514" y="10398"/>
                  </a:lnTo>
                  <a:lnTo>
                    <a:pt x="2737" y="10540"/>
                  </a:lnTo>
                  <a:lnTo>
                    <a:pt x="2980" y="10682"/>
                  </a:lnTo>
                  <a:lnTo>
                    <a:pt x="3223" y="10804"/>
                  </a:lnTo>
                  <a:lnTo>
                    <a:pt x="3466" y="10905"/>
                  </a:lnTo>
                  <a:lnTo>
                    <a:pt x="3730" y="11006"/>
                  </a:lnTo>
                  <a:lnTo>
                    <a:pt x="3993" y="11108"/>
                  </a:lnTo>
                  <a:lnTo>
                    <a:pt x="4257" y="11189"/>
                  </a:lnTo>
                  <a:lnTo>
                    <a:pt x="4540" y="11249"/>
                  </a:lnTo>
                  <a:lnTo>
                    <a:pt x="4804" y="11290"/>
                  </a:lnTo>
                  <a:lnTo>
                    <a:pt x="5088" y="11331"/>
                  </a:lnTo>
                  <a:lnTo>
                    <a:pt x="5392" y="11351"/>
                  </a:lnTo>
                  <a:lnTo>
                    <a:pt x="5959" y="11351"/>
                  </a:lnTo>
                  <a:lnTo>
                    <a:pt x="6263" y="11331"/>
                  </a:lnTo>
                  <a:lnTo>
                    <a:pt x="6547" y="11290"/>
                  </a:lnTo>
                  <a:lnTo>
                    <a:pt x="6810" y="11249"/>
                  </a:lnTo>
                  <a:lnTo>
                    <a:pt x="7094" y="11189"/>
                  </a:lnTo>
                  <a:lnTo>
                    <a:pt x="7358" y="11108"/>
                  </a:lnTo>
                  <a:lnTo>
                    <a:pt x="7621" y="11006"/>
                  </a:lnTo>
                  <a:lnTo>
                    <a:pt x="7885" y="10905"/>
                  </a:lnTo>
                  <a:lnTo>
                    <a:pt x="8128" y="10804"/>
                  </a:lnTo>
                  <a:lnTo>
                    <a:pt x="8391" y="10682"/>
                  </a:lnTo>
                  <a:lnTo>
                    <a:pt x="8614" y="10540"/>
                  </a:lnTo>
                  <a:lnTo>
                    <a:pt x="8857" y="10398"/>
                  </a:lnTo>
                  <a:lnTo>
                    <a:pt x="9080" y="10236"/>
                  </a:lnTo>
                  <a:lnTo>
                    <a:pt x="9283" y="10054"/>
                  </a:lnTo>
                  <a:lnTo>
                    <a:pt x="9486" y="9892"/>
                  </a:lnTo>
                  <a:lnTo>
                    <a:pt x="9688" y="9689"/>
                  </a:lnTo>
                  <a:lnTo>
                    <a:pt x="9871" y="9506"/>
                  </a:lnTo>
                  <a:lnTo>
                    <a:pt x="10053" y="9283"/>
                  </a:lnTo>
                  <a:lnTo>
                    <a:pt x="10215" y="9081"/>
                  </a:lnTo>
                  <a:lnTo>
                    <a:pt x="10378" y="8858"/>
                  </a:lnTo>
                  <a:lnTo>
                    <a:pt x="10540" y="8615"/>
                  </a:lnTo>
                  <a:lnTo>
                    <a:pt x="10661" y="8392"/>
                  </a:lnTo>
                  <a:lnTo>
                    <a:pt x="10803" y="8148"/>
                  </a:lnTo>
                  <a:lnTo>
                    <a:pt x="10905" y="7885"/>
                  </a:lnTo>
                  <a:lnTo>
                    <a:pt x="11006" y="7642"/>
                  </a:lnTo>
                  <a:lnTo>
                    <a:pt x="11107" y="7378"/>
                  </a:lnTo>
                  <a:lnTo>
                    <a:pt x="11168" y="7095"/>
                  </a:lnTo>
                  <a:lnTo>
                    <a:pt x="11249" y="6831"/>
                  </a:lnTo>
                  <a:lnTo>
                    <a:pt x="11290" y="6547"/>
                  </a:lnTo>
                  <a:lnTo>
                    <a:pt x="11330" y="6264"/>
                  </a:lnTo>
                  <a:lnTo>
                    <a:pt x="11350" y="5980"/>
                  </a:lnTo>
                  <a:lnTo>
                    <a:pt x="11350" y="5676"/>
                  </a:lnTo>
                  <a:lnTo>
                    <a:pt x="11350" y="5392"/>
                  </a:lnTo>
                  <a:lnTo>
                    <a:pt x="11330" y="5108"/>
                  </a:lnTo>
                  <a:lnTo>
                    <a:pt x="11290" y="4825"/>
                  </a:lnTo>
                  <a:lnTo>
                    <a:pt x="11249" y="4541"/>
                  </a:lnTo>
                  <a:lnTo>
                    <a:pt x="11168" y="4257"/>
                  </a:lnTo>
                  <a:lnTo>
                    <a:pt x="11107" y="3994"/>
                  </a:lnTo>
                  <a:lnTo>
                    <a:pt x="11006" y="3730"/>
                  </a:lnTo>
                  <a:lnTo>
                    <a:pt x="10905" y="3467"/>
                  </a:lnTo>
                  <a:lnTo>
                    <a:pt x="10803" y="3223"/>
                  </a:lnTo>
                  <a:lnTo>
                    <a:pt x="10661" y="2980"/>
                  </a:lnTo>
                  <a:lnTo>
                    <a:pt x="10540" y="2737"/>
                  </a:lnTo>
                  <a:lnTo>
                    <a:pt x="10378" y="2514"/>
                  </a:lnTo>
                  <a:lnTo>
                    <a:pt x="10215" y="2291"/>
                  </a:lnTo>
                  <a:lnTo>
                    <a:pt x="10053" y="2068"/>
                  </a:lnTo>
                  <a:lnTo>
                    <a:pt x="9871" y="1865"/>
                  </a:lnTo>
                  <a:lnTo>
                    <a:pt x="9688" y="1663"/>
                  </a:lnTo>
                  <a:lnTo>
                    <a:pt x="9486" y="1480"/>
                  </a:lnTo>
                  <a:lnTo>
                    <a:pt x="9283" y="1298"/>
                  </a:lnTo>
                  <a:lnTo>
                    <a:pt x="9080" y="1136"/>
                  </a:lnTo>
                  <a:lnTo>
                    <a:pt x="8857" y="974"/>
                  </a:lnTo>
                  <a:lnTo>
                    <a:pt x="8614" y="832"/>
                  </a:lnTo>
                  <a:lnTo>
                    <a:pt x="8391" y="690"/>
                  </a:lnTo>
                  <a:lnTo>
                    <a:pt x="8128" y="568"/>
                  </a:lnTo>
                  <a:lnTo>
                    <a:pt x="7885" y="447"/>
                  </a:lnTo>
                  <a:lnTo>
                    <a:pt x="7621" y="345"/>
                  </a:lnTo>
                  <a:lnTo>
                    <a:pt x="7358" y="264"/>
                  </a:lnTo>
                  <a:lnTo>
                    <a:pt x="7094" y="183"/>
                  </a:lnTo>
                  <a:lnTo>
                    <a:pt x="6810" y="122"/>
                  </a:lnTo>
                  <a:lnTo>
                    <a:pt x="6547" y="62"/>
                  </a:lnTo>
                  <a:lnTo>
                    <a:pt x="6263" y="41"/>
                  </a:lnTo>
                  <a:lnTo>
                    <a:pt x="5959" y="21"/>
                  </a:lnTo>
                  <a:lnTo>
                    <a:pt x="56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3" name="Google Shape;373;p9"/>
          <p:cNvGrpSpPr/>
          <p:nvPr/>
        </p:nvGrpSpPr>
        <p:grpSpPr>
          <a:xfrm flipH="1">
            <a:off x="8186022" y="3504471"/>
            <a:ext cx="783861" cy="1474587"/>
            <a:chOff x="165976" y="187684"/>
            <a:chExt cx="983021" cy="1849243"/>
          </a:xfrm>
        </p:grpSpPr>
        <p:sp>
          <p:nvSpPr>
            <p:cNvPr id="374" name="Google Shape;374;p9"/>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9"/>
            <p:cNvSpPr/>
            <p:nvPr/>
          </p:nvSpPr>
          <p:spPr>
            <a:xfrm>
              <a:off x="574300" y="1898057"/>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9"/>
            <p:cNvSpPr/>
            <p:nvPr/>
          </p:nvSpPr>
          <p:spPr>
            <a:xfrm>
              <a:off x="165976" y="1442440"/>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9"/>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9"/>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9" name="Shape 379"/>
        <p:cNvGrpSpPr/>
        <p:nvPr/>
      </p:nvGrpSpPr>
      <p:grpSpPr>
        <a:xfrm>
          <a:off x="0" y="0"/>
          <a:ext cx="0" cy="0"/>
          <a:chOff x="0" y="0"/>
          <a:chExt cx="0" cy="0"/>
        </a:xfrm>
      </p:grpSpPr>
      <p:sp>
        <p:nvSpPr>
          <p:cNvPr id="380" name="Google Shape;380;p10"/>
          <p:cNvSpPr txBox="1"/>
          <p:nvPr>
            <p:ph type="title"/>
          </p:nvPr>
        </p:nvSpPr>
        <p:spPr>
          <a:xfrm>
            <a:off x="1624233" y="3193484"/>
            <a:ext cx="27975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b="0" sz="2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81" name="Google Shape;381;p10"/>
          <p:cNvSpPr txBox="1"/>
          <p:nvPr>
            <p:ph idx="2" type="title"/>
          </p:nvPr>
        </p:nvSpPr>
        <p:spPr>
          <a:xfrm>
            <a:off x="4722567" y="3193484"/>
            <a:ext cx="2797500" cy="36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b="0" sz="2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82" name="Google Shape;382;p10"/>
          <p:cNvSpPr txBox="1"/>
          <p:nvPr>
            <p:ph idx="1" type="subTitle"/>
          </p:nvPr>
        </p:nvSpPr>
        <p:spPr>
          <a:xfrm>
            <a:off x="4722567" y="3410109"/>
            <a:ext cx="27975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83" name="Google Shape;383;p10"/>
          <p:cNvSpPr txBox="1"/>
          <p:nvPr>
            <p:ph idx="3" type="subTitle"/>
          </p:nvPr>
        </p:nvSpPr>
        <p:spPr>
          <a:xfrm>
            <a:off x="1623933" y="3410109"/>
            <a:ext cx="27981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84" name="Google Shape;384;p10"/>
          <p:cNvSpPr txBox="1"/>
          <p:nvPr>
            <p:ph idx="4" type="title"/>
          </p:nvPr>
        </p:nvSpPr>
        <p:spPr>
          <a:xfrm>
            <a:off x="720000" y="365760"/>
            <a:ext cx="7704000" cy="54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Clr>
                <a:schemeClr val="lt1"/>
              </a:buClr>
              <a:buSzPts val="3500"/>
              <a:buNone/>
              <a:defRPr>
                <a:solidFill>
                  <a:schemeClr val="lt1"/>
                </a:solidFill>
              </a:defRPr>
            </a:lvl2pPr>
            <a:lvl3pPr lvl="2" algn="ctr">
              <a:lnSpc>
                <a:spcPct val="100000"/>
              </a:lnSpc>
              <a:spcBef>
                <a:spcPts val="0"/>
              </a:spcBef>
              <a:spcAft>
                <a:spcPts val="0"/>
              </a:spcAft>
              <a:buClr>
                <a:schemeClr val="lt1"/>
              </a:buClr>
              <a:buSzPts val="3500"/>
              <a:buNone/>
              <a:defRPr>
                <a:solidFill>
                  <a:schemeClr val="lt1"/>
                </a:solidFill>
              </a:defRPr>
            </a:lvl3pPr>
            <a:lvl4pPr lvl="3" algn="ctr">
              <a:lnSpc>
                <a:spcPct val="100000"/>
              </a:lnSpc>
              <a:spcBef>
                <a:spcPts val="0"/>
              </a:spcBef>
              <a:spcAft>
                <a:spcPts val="0"/>
              </a:spcAft>
              <a:buClr>
                <a:schemeClr val="lt1"/>
              </a:buClr>
              <a:buSzPts val="3500"/>
              <a:buNone/>
              <a:defRPr>
                <a:solidFill>
                  <a:schemeClr val="lt1"/>
                </a:solidFill>
              </a:defRPr>
            </a:lvl4pPr>
            <a:lvl5pPr lvl="4" algn="ctr">
              <a:lnSpc>
                <a:spcPct val="100000"/>
              </a:lnSpc>
              <a:spcBef>
                <a:spcPts val="0"/>
              </a:spcBef>
              <a:spcAft>
                <a:spcPts val="0"/>
              </a:spcAft>
              <a:buClr>
                <a:schemeClr val="lt1"/>
              </a:buClr>
              <a:buSzPts val="3500"/>
              <a:buNone/>
              <a:defRPr>
                <a:solidFill>
                  <a:schemeClr val="lt1"/>
                </a:solidFill>
              </a:defRPr>
            </a:lvl5pPr>
            <a:lvl6pPr lvl="5" algn="ctr">
              <a:lnSpc>
                <a:spcPct val="100000"/>
              </a:lnSpc>
              <a:spcBef>
                <a:spcPts val="0"/>
              </a:spcBef>
              <a:spcAft>
                <a:spcPts val="0"/>
              </a:spcAft>
              <a:buClr>
                <a:schemeClr val="lt1"/>
              </a:buClr>
              <a:buSzPts val="3500"/>
              <a:buNone/>
              <a:defRPr>
                <a:solidFill>
                  <a:schemeClr val="lt1"/>
                </a:solidFill>
              </a:defRPr>
            </a:lvl6pPr>
            <a:lvl7pPr lvl="6" algn="ctr">
              <a:lnSpc>
                <a:spcPct val="100000"/>
              </a:lnSpc>
              <a:spcBef>
                <a:spcPts val="0"/>
              </a:spcBef>
              <a:spcAft>
                <a:spcPts val="0"/>
              </a:spcAft>
              <a:buClr>
                <a:schemeClr val="lt1"/>
              </a:buClr>
              <a:buSzPts val="3500"/>
              <a:buNone/>
              <a:defRPr>
                <a:solidFill>
                  <a:schemeClr val="lt1"/>
                </a:solidFill>
              </a:defRPr>
            </a:lvl7pPr>
            <a:lvl8pPr lvl="7" algn="ctr">
              <a:lnSpc>
                <a:spcPct val="100000"/>
              </a:lnSpc>
              <a:spcBef>
                <a:spcPts val="0"/>
              </a:spcBef>
              <a:spcAft>
                <a:spcPts val="0"/>
              </a:spcAft>
              <a:buClr>
                <a:schemeClr val="lt1"/>
              </a:buClr>
              <a:buSzPts val="3500"/>
              <a:buNone/>
              <a:defRPr>
                <a:solidFill>
                  <a:schemeClr val="lt1"/>
                </a:solidFill>
              </a:defRPr>
            </a:lvl8pPr>
            <a:lvl9pPr lvl="8" algn="ctr">
              <a:lnSpc>
                <a:spcPct val="100000"/>
              </a:lnSpc>
              <a:spcBef>
                <a:spcPts val="0"/>
              </a:spcBef>
              <a:spcAft>
                <a:spcPts val="0"/>
              </a:spcAft>
              <a:buClr>
                <a:schemeClr val="lt1"/>
              </a:buClr>
              <a:buSzPts val="3500"/>
              <a:buNone/>
              <a:defRPr>
                <a:solidFill>
                  <a:schemeClr val="lt1"/>
                </a:solidFill>
              </a:defRPr>
            </a:lvl9pPr>
          </a:lstStyle>
          <a:p/>
        </p:txBody>
      </p:sp>
      <p:grpSp>
        <p:nvGrpSpPr>
          <p:cNvPr id="385" name="Google Shape;385;p10"/>
          <p:cNvGrpSpPr/>
          <p:nvPr/>
        </p:nvGrpSpPr>
        <p:grpSpPr>
          <a:xfrm rot="5400000">
            <a:off x="7865447" y="-152079"/>
            <a:ext cx="783861" cy="1474587"/>
            <a:chOff x="165976" y="187684"/>
            <a:chExt cx="983021" cy="1849243"/>
          </a:xfrm>
        </p:grpSpPr>
        <p:sp>
          <p:nvSpPr>
            <p:cNvPr id="386" name="Google Shape;386;p10"/>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10"/>
            <p:cNvSpPr/>
            <p:nvPr/>
          </p:nvSpPr>
          <p:spPr>
            <a:xfrm>
              <a:off x="574300" y="1898057"/>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10"/>
            <p:cNvSpPr/>
            <p:nvPr/>
          </p:nvSpPr>
          <p:spPr>
            <a:xfrm>
              <a:off x="165976" y="1442440"/>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10"/>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0"/>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1" name="Google Shape;391;p10"/>
          <p:cNvGrpSpPr/>
          <p:nvPr/>
        </p:nvGrpSpPr>
        <p:grpSpPr>
          <a:xfrm rot="10800000">
            <a:off x="197822" y="117070"/>
            <a:ext cx="783861" cy="1474587"/>
            <a:chOff x="165976" y="187684"/>
            <a:chExt cx="983021" cy="1849243"/>
          </a:xfrm>
        </p:grpSpPr>
        <p:sp>
          <p:nvSpPr>
            <p:cNvPr id="392" name="Google Shape;392;p10"/>
            <p:cNvSpPr/>
            <p:nvPr/>
          </p:nvSpPr>
          <p:spPr>
            <a:xfrm>
              <a:off x="384361" y="407425"/>
              <a:ext cx="228002" cy="237520"/>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0"/>
            <p:cNvSpPr/>
            <p:nvPr/>
          </p:nvSpPr>
          <p:spPr>
            <a:xfrm>
              <a:off x="574300" y="1898057"/>
              <a:ext cx="138920" cy="138870"/>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10"/>
            <p:cNvSpPr/>
            <p:nvPr/>
          </p:nvSpPr>
          <p:spPr>
            <a:xfrm>
              <a:off x="165976" y="1442440"/>
              <a:ext cx="303242" cy="301685"/>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10"/>
            <p:cNvSpPr/>
            <p:nvPr/>
          </p:nvSpPr>
          <p:spPr>
            <a:xfrm>
              <a:off x="895891" y="187684"/>
              <a:ext cx="253106" cy="253106"/>
            </a:xfrm>
            <a:custGeom>
              <a:rect b="b" l="l" r="r" t="t"/>
              <a:pathLst>
                <a:path extrusionOk="0" h="5505" w="5505">
                  <a:moveTo>
                    <a:pt x="2752" y="566"/>
                  </a:moveTo>
                  <a:lnTo>
                    <a:pt x="4939" y="2752"/>
                  </a:lnTo>
                  <a:lnTo>
                    <a:pt x="2752" y="4939"/>
                  </a:lnTo>
                  <a:lnTo>
                    <a:pt x="566" y="2752"/>
                  </a:lnTo>
                  <a:lnTo>
                    <a:pt x="2752" y="566"/>
                  </a:lnTo>
                  <a:close/>
                  <a:moveTo>
                    <a:pt x="2752" y="0"/>
                  </a:moveTo>
                  <a:lnTo>
                    <a:pt x="0" y="2752"/>
                  </a:lnTo>
                  <a:lnTo>
                    <a:pt x="2752" y="5505"/>
                  </a:lnTo>
                  <a:lnTo>
                    <a:pt x="5505" y="2752"/>
                  </a:lnTo>
                  <a:lnTo>
                    <a:pt x="275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10"/>
            <p:cNvSpPr/>
            <p:nvPr/>
          </p:nvSpPr>
          <p:spPr>
            <a:xfrm>
              <a:off x="310718" y="892874"/>
              <a:ext cx="301658" cy="301658"/>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7" name="Google Shape;397;p10"/>
          <p:cNvGrpSpPr/>
          <p:nvPr/>
        </p:nvGrpSpPr>
        <p:grpSpPr>
          <a:xfrm rot="-5400000">
            <a:off x="8182289" y="1745300"/>
            <a:ext cx="1172472" cy="136724"/>
            <a:chOff x="921275" y="1274075"/>
            <a:chExt cx="1172472" cy="136724"/>
          </a:xfrm>
        </p:grpSpPr>
        <p:sp>
          <p:nvSpPr>
            <p:cNvPr id="398" name="Google Shape;398;p10"/>
            <p:cNvSpPr/>
            <p:nvPr/>
          </p:nvSpPr>
          <p:spPr>
            <a:xfrm>
              <a:off x="921275" y="127407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10"/>
            <p:cNvSpPr/>
            <p:nvPr/>
          </p:nvSpPr>
          <p:spPr>
            <a:xfrm>
              <a:off x="1152292" y="127407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0"/>
            <p:cNvSpPr/>
            <p:nvPr/>
          </p:nvSpPr>
          <p:spPr>
            <a:xfrm>
              <a:off x="1384379" y="127407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0"/>
            <p:cNvSpPr/>
            <p:nvPr/>
          </p:nvSpPr>
          <p:spPr>
            <a:xfrm>
              <a:off x="1615395" y="127407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0"/>
            <p:cNvSpPr/>
            <p:nvPr/>
          </p:nvSpPr>
          <p:spPr>
            <a:xfrm>
              <a:off x="1846412" y="127407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3" name="Google Shape;403;p10"/>
          <p:cNvGrpSpPr/>
          <p:nvPr/>
        </p:nvGrpSpPr>
        <p:grpSpPr>
          <a:xfrm>
            <a:off x="257944" y="4204925"/>
            <a:ext cx="910575" cy="1471975"/>
            <a:chOff x="3215875" y="2755900"/>
            <a:chExt cx="910575" cy="1471975"/>
          </a:xfrm>
        </p:grpSpPr>
        <p:sp>
          <p:nvSpPr>
            <p:cNvPr id="404" name="Google Shape;404;p10"/>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0"/>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0"/>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0"/>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0"/>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10"/>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0" name="Google Shape;410;p10"/>
          <p:cNvGrpSpPr/>
          <p:nvPr/>
        </p:nvGrpSpPr>
        <p:grpSpPr>
          <a:xfrm>
            <a:off x="7975481" y="4204925"/>
            <a:ext cx="910575" cy="1471975"/>
            <a:chOff x="3215875" y="2755900"/>
            <a:chExt cx="910575" cy="1471975"/>
          </a:xfrm>
        </p:grpSpPr>
        <p:sp>
          <p:nvSpPr>
            <p:cNvPr id="411" name="Google Shape;411;p10"/>
            <p:cNvSpPr/>
            <p:nvPr/>
          </p:nvSpPr>
          <p:spPr>
            <a:xfrm flipH="1" rot="10800000">
              <a:off x="3215875" y="2755900"/>
              <a:ext cx="910575" cy="1471975"/>
            </a:xfrm>
            <a:custGeom>
              <a:rect b="b" l="l" r="r" t="t"/>
              <a:pathLst>
                <a:path extrusionOk="0" h="58879" w="36423">
                  <a:moveTo>
                    <a:pt x="1" y="0"/>
                  </a:moveTo>
                  <a:lnTo>
                    <a:pt x="1" y="40678"/>
                  </a:lnTo>
                  <a:lnTo>
                    <a:pt x="21" y="41610"/>
                  </a:lnTo>
                  <a:lnTo>
                    <a:pt x="82" y="42522"/>
                  </a:lnTo>
                  <a:lnTo>
                    <a:pt x="204" y="43434"/>
                  </a:lnTo>
                  <a:lnTo>
                    <a:pt x="366" y="44326"/>
                  </a:lnTo>
                  <a:lnTo>
                    <a:pt x="568" y="45218"/>
                  </a:lnTo>
                  <a:lnTo>
                    <a:pt x="812" y="46069"/>
                  </a:lnTo>
                  <a:lnTo>
                    <a:pt x="1095" y="46921"/>
                  </a:lnTo>
                  <a:lnTo>
                    <a:pt x="1420" y="47752"/>
                  </a:lnTo>
                  <a:lnTo>
                    <a:pt x="1805" y="48562"/>
                  </a:lnTo>
                  <a:lnTo>
                    <a:pt x="2190" y="49353"/>
                  </a:lnTo>
                  <a:lnTo>
                    <a:pt x="2636" y="50103"/>
                  </a:lnTo>
                  <a:lnTo>
                    <a:pt x="3102" y="50852"/>
                  </a:lnTo>
                  <a:lnTo>
                    <a:pt x="3629" y="51562"/>
                  </a:lnTo>
                  <a:lnTo>
                    <a:pt x="4156" y="52251"/>
                  </a:lnTo>
                  <a:lnTo>
                    <a:pt x="4723" y="52900"/>
                  </a:lnTo>
                  <a:lnTo>
                    <a:pt x="5331" y="53548"/>
                  </a:lnTo>
                  <a:lnTo>
                    <a:pt x="5960" y="54136"/>
                  </a:lnTo>
                  <a:lnTo>
                    <a:pt x="6629" y="54724"/>
                  </a:lnTo>
                  <a:lnTo>
                    <a:pt x="7318" y="55251"/>
                  </a:lnTo>
                  <a:lnTo>
                    <a:pt x="8027" y="55757"/>
                  </a:lnTo>
                  <a:lnTo>
                    <a:pt x="8777" y="56244"/>
                  </a:lnTo>
                  <a:lnTo>
                    <a:pt x="9527" y="56690"/>
                  </a:lnTo>
                  <a:lnTo>
                    <a:pt x="10317" y="57075"/>
                  </a:lnTo>
                  <a:lnTo>
                    <a:pt x="11128" y="57440"/>
                  </a:lnTo>
                  <a:lnTo>
                    <a:pt x="11959" y="57784"/>
                  </a:lnTo>
                  <a:lnTo>
                    <a:pt x="12790" y="58068"/>
                  </a:lnTo>
                  <a:lnTo>
                    <a:pt x="13661" y="58311"/>
                  </a:lnTo>
                  <a:lnTo>
                    <a:pt x="14553" y="58514"/>
                  </a:lnTo>
                  <a:lnTo>
                    <a:pt x="15445" y="58676"/>
                  </a:lnTo>
                  <a:lnTo>
                    <a:pt x="16357" y="58798"/>
                  </a:lnTo>
                  <a:lnTo>
                    <a:pt x="17269" y="58858"/>
                  </a:lnTo>
                  <a:lnTo>
                    <a:pt x="18201" y="58879"/>
                  </a:lnTo>
                  <a:lnTo>
                    <a:pt x="19154" y="58858"/>
                  </a:lnTo>
                  <a:lnTo>
                    <a:pt x="20066" y="58798"/>
                  </a:lnTo>
                  <a:lnTo>
                    <a:pt x="20978" y="58676"/>
                  </a:lnTo>
                  <a:lnTo>
                    <a:pt x="21870" y="58514"/>
                  </a:lnTo>
                  <a:lnTo>
                    <a:pt x="22762" y="58311"/>
                  </a:lnTo>
                  <a:lnTo>
                    <a:pt x="23613" y="58068"/>
                  </a:lnTo>
                  <a:lnTo>
                    <a:pt x="24464" y="57784"/>
                  </a:lnTo>
                  <a:lnTo>
                    <a:pt x="25295" y="57440"/>
                  </a:lnTo>
                  <a:lnTo>
                    <a:pt x="26106" y="57075"/>
                  </a:lnTo>
                  <a:lnTo>
                    <a:pt x="26876" y="56690"/>
                  </a:lnTo>
                  <a:lnTo>
                    <a:pt x="27646" y="56244"/>
                  </a:lnTo>
                  <a:lnTo>
                    <a:pt x="28396" y="55757"/>
                  </a:lnTo>
                  <a:lnTo>
                    <a:pt x="29106" y="55251"/>
                  </a:lnTo>
                  <a:lnTo>
                    <a:pt x="29795" y="54724"/>
                  </a:lnTo>
                  <a:lnTo>
                    <a:pt x="30443" y="54136"/>
                  </a:lnTo>
                  <a:lnTo>
                    <a:pt x="31092" y="53548"/>
                  </a:lnTo>
                  <a:lnTo>
                    <a:pt x="31680" y="52900"/>
                  </a:lnTo>
                  <a:lnTo>
                    <a:pt x="32267" y="52251"/>
                  </a:lnTo>
                  <a:lnTo>
                    <a:pt x="32794" y="51562"/>
                  </a:lnTo>
                  <a:lnTo>
                    <a:pt x="33301" y="50852"/>
                  </a:lnTo>
                  <a:lnTo>
                    <a:pt x="33787" y="50103"/>
                  </a:lnTo>
                  <a:lnTo>
                    <a:pt x="34213" y="49353"/>
                  </a:lnTo>
                  <a:lnTo>
                    <a:pt x="34618" y="48562"/>
                  </a:lnTo>
                  <a:lnTo>
                    <a:pt x="34983" y="47752"/>
                  </a:lnTo>
                  <a:lnTo>
                    <a:pt x="35308" y="46921"/>
                  </a:lnTo>
                  <a:lnTo>
                    <a:pt x="35612" y="46069"/>
                  </a:lnTo>
                  <a:lnTo>
                    <a:pt x="35855" y="45218"/>
                  </a:lnTo>
                  <a:lnTo>
                    <a:pt x="36057" y="44326"/>
                  </a:lnTo>
                  <a:lnTo>
                    <a:pt x="36220" y="43434"/>
                  </a:lnTo>
                  <a:lnTo>
                    <a:pt x="36321" y="42522"/>
                  </a:lnTo>
                  <a:lnTo>
                    <a:pt x="36402" y="41610"/>
                  </a:lnTo>
                  <a:lnTo>
                    <a:pt x="36422" y="40678"/>
                  </a:lnTo>
                  <a:lnTo>
                    <a:pt x="36422" y="0"/>
                  </a:lnTo>
                  <a:lnTo>
                    <a:pt x="35855" y="0"/>
                  </a:lnTo>
                  <a:lnTo>
                    <a:pt x="35855" y="40678"/>
                  </a:lnTo>
                  <a:lnTo>
                    <a:pt x="35835" y="41570"/>
                  </a:lnTo>
                  <a:lnTo>
                    <a:pt x="35753" y="42462"/>
                  </a:lnTo>
                  <a:lnTo>
                    <a:pt x="35652" y="43353"/>
                  </a:lnTo>
                  <a:lnTo>
                    <a:pt x="35490" y="44225"/>
                  </a:lnTo>
                  <a:lnTo>
                    <a:pt x="35287" y="45076"/>
                  </a:lnTo>
                  <a:lnTo>
                    <a:pt x="35064" y="45907"/>
                  </a:lnTo>
                  <a:lnTo>
                    <a:pt x="34781" y="46718"/>
                  </a:lnTo>
                  <a:lnTo>
                    <a:pt x="34456" y="47529"/>
                  </a:lnTo>
                  <a:lnTo>
                    <a:pt x="34112" y="48319"/>
                  </a:lnTo>
                  <a:lnTo>
                    <a:pt x="33727" y="49069"/>
                  </a:lnTo>
                  <a:lnTo>
                    <a:pt x="33301" y="49799"/>
                  </a:lnTo>
                  <a:lnTo>
                    <a:pt x="32835" y="50528"/>
                  </a:lnTo>
                  <a:lnTo>
                    <a:pt x="32348" y="51217"/>
                  </a:lnTo>
                  <a:lnTo>
                    <a:pt x="31821" y="51886"/>
                  </a:lnTo>
                  <a:lnTo>
                    <a:pt x="31254" y="52514"/>
                  </a:lnTo>
                  <a:lnTo>
                    <a:pt x="30686" y="53143"/>
                  </a:lnTo>
                  <a:lnTo>
                    <a:pt x="30058" y="53731"/>
                  </a:lnTo>
                  <a:lnTo>
                    <a:pt x="29430" y="54278"/>
                  </a:lnTo>
                  <a:lnTo>
                    <a:pt x="28761" y="54805"/>
                  </a:lnTo>
                  <a:lnTo>
                    <a:pt x="28072" y="55291"/>
                  </a:lnTo>
                  <a:lnTo>
                    <a:pt x="27342" y="55757"/>
                  </a:lnTo>
                  <a:lnTo>
                    <a:pt x="26613" y="56183"/>
                  </a:lnTo>
                  <a:lnTo>
                    <a:pt x="25842" y="56568"/>
                  </a:lnTo>
                  <a:lnTo>
                    <a:pt x="25072" y="56913"/>
                  </a:lnTo>
                  <a:lnTo>
                    <a:pt x="24262" y="57237"/>
                  </a:lnTo>
                  <a:lnTo>
                    <a:pt x="23451" y="57521"/>
                  </a:lnTo>
                  <a:lnTo>
                    <a:pt x="22620" y="57744"/>
                  </a:lnTo>
                  <a:lnTo>
                    <a:pt x="21769" y="57946"/>
                  </a:lnTo>
                  <a:lnTo>
                    <a:pt x="20897" y="58108"/>
                  </a:lnTo>
                  <a:lnTo>
                    <a:pt x="20005" y="58210"/>
                  </a:lnTo>
                  <a:lnTo>
                    <a:pt x="19114" y="58291"/>
                  </a:lnTo>
                  <a:lnTo>
                    <a:pt x="18201" y="58311"/>
                  </a:lnTo>
                  <a:lnTo>
                    <a:pt x="17310" y="58291"/>
                  </a:lnTo>
                  <a:lnTo>
                    <a:pt x="16418" y="58210"/>
                  </a:lnTo>
                  <a:lnTo>
                    <a:pt x="15526" y="58108"/>
                  </a:lnTo>
                  <a:lnTo>
                    <a:pt x="14655" y="57946"/>
                  </a:lnTo>
                  <a:lnTo>
                    <a:pt x="13803" y="57744"/>
                  </a:lnTo>
                  <a:lnTo>
                    <a:pt x="12972" y="57521"/>
                  </a:lnTo>
                  <a:lnTo>
                    <a:pt x="12141" y="57237"/>
                  </a:lnTo>
                  <a:lnTo>
                    <a:pt x="11351" y="56913"/>
                  </a:lnTo>
                  <a:lnTo>
                    <a:pt x="10560" y="56568"/>
                  </a:lnTo>
                  <a:lnTo>
                    <a:pt x="9811" y="56183"/>
                  </a:lnTo>
                  <a:lnTo>
                    <a:pt x="9061" y="55757"/>
                  </a:lnTo>
                  <a:lnTo>
                    <a:pt x="8351" y="55291"/>
                  </a:lnTo>
                  <a:lnTo>
                    <a:pt x="7662" y="54805"/>
                  </a:lnTo>
                  <a:lnTo>
                    <a:pt x="6993" y="54278"/>
                  </a:lnTo>
                  <a:lnTo>
                    <a:pt x="6365" y="53731"/>
                  </a:lnTo>
                  <a:lnTo>
                    <a:pt x="5737" y="53143"/>
                  </a:lnTo>
                  <a:lnTo>
                    <a:pt x="5149" y="52514"/>
                  </a:lnTo>
                  <a:lnTo>
                    <a:pt x="4602" y="51886"/>
                  </a:lnTo>
                  <a:lnTo>
                    <a:pt x="4075" y="51217"/>
                  </a:lnTo>
                  <a:lnTo>
                    <a:pt x="3588" y="50528"/>
                  </a:lnTo>
                  <a:lnTo>
                    <a:pt x="3122" y="49799"/>
                  </a:lnTo>
                  <a:lnTo>
                    <a:pt x="2697" y="49069"/>
                  </a:lnTo>
                  <a:lnTo>
                    <a:pt x="2311" y="48319"/>
                  </a:lnTo>
                  <a:lnTo>
                    <a:pt x="1967" y="47529"/>
                  </a:lnTo>
                  <a:lnTo>
                    <a:pt x="1643" y="46718"/>
                  </a:lnTo>
                  <a:lnTo>
                    <a:pt x="1359" y="45907"/>
                  </a:lnTo>
                  <a:lnTo>
                    <a:pt x="1116" y="45076"/>
                  </a:lnTo>
                  <a:lnTo>
                    <a:pt x="933" y="44225"/>
                  </a:lnTo>
                  <a:lnTo>
                    <a:pt x="771" y="43353"/>
                  </a:lnTo>
                  <a:lnTo>
                    <a:pt x="670" y="42462"/>
                  </a:lnTo>
                  <a:lnTo>
                    <a:pt x="589" y="4157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10"/>
            <p:cNvSpPr/>
            <p:nvPr/>
          </p:nvSpPr>
          <p:spPr>
            <a:xfrm flipH="1" rot="10800000">
              <a:off x="3294425" y="2834425"/>
              <a:ext cx="753475" cy="1393450"/>
            </a:xfrm>
            <a:custGeom>
              <a:rect b="b" l="l" r="r" t="t"/>
              <a:pathLst>
                <a:path extrusionOk="0" h="55738" w="30139">
                  <a:moveTo>
                    <a:pt x="0" y="0"/>
                  </a:moveTo>
                  <a:lnTo>
                    <a:pt x="0" y="40678"/>
                  </a:lnTo>
                  <a:lnTo>
                    <a:pt x="21" y="41448"/>
                  </a:lnTo>
                  <a:lnTo>
                    <a:pt x="82" y="42198"/>
                  </a:lnTo>
                  <a:lnTo>
                    <a:pt x="183" y="42968"/>
                  </a:lnTo>
                  <a:lnTo>
                    <a:pt x="304" y="43698"/>
                  </a:lnTo>
                  <a:lnTo>
                    <a:pt x="487" y="44428"/>
                  </a:lnTo>
                  <a:lnTo>
                    <a:pt x="690" y="45137"/>
                  </a:lnTo>
                  <a:lnTo>
                    <a:pt x="913" y="45846"/>
                  </a:lnTo>
                  <a:lnTo>
                    <a:pt x="1196" y="46535"/>
                  </a:lnTo>
                  <a:lnTo>
                    <a:pt x="1500" y="47184"/>
                  </a:lnTo>
                  <a:lnTo>
                    <a:pt x="1825" y="47833"/>
                  </a:lnTo>
                  <a:lnTo>
                    <a:pt x="2189" y="48481"/>
                  </a:lnTo>
                  <a:lnTo>
                    <a:pt x="2574" y="49089"/>
                  </a:lnTo>
                  <a:lnTo>
                    <a:pt x="3000" y="49677"/>
                  </a:lnTo>
                  <a:lnTo>
                    <a:pt x="3446" y="50244"/>
                  </a:lnTo>
                  <a:lnTo>
                    <a:pt x="3932" y="50792"/>
                  </a:lnTo>
                  <a:lnTo>
                    <a:pt x="4419" y="51319"/>
                  </a:lnTo>
                  <a:lnTo>
                    <a:pt x="4946" y="51805"/>
                  </a:lnTo>
                  <a:lnTo>
                    <a:pt x="5493" y="52292"/>
                  </a:lnTo>
                  <a:lnTo>
                    <a:pt x="6061" y="52737"/>
                  </a:lnTo>
                  <a:lnTo>
                    <a:pt x="6648" y="53163"/>
                  </a:lnTo>
                  <a:lnTo>
                    <a:pt x="7256" y="53548"/>
                  </a:lnTo>
                  <a:lnTo>
                    <a:pt x="7885" y="53913"/>
                  </a:lnTo>
                  <a:lnTo>
                    <a:pt x="8533" y="54237"/>
                  </a:lnTo>
                  <a:lnTo>
                    <a:pt x="9202" y="54541"/>
                  </a:lnTo>
                  <a:lnTo>
                    <a:pt x="9891" y="54825"/>
                  </a:lnTo>
                  <a:lnTo>
                    <a:pt x="10601" y="55048"/>
                  </a:lnTo>
                  <a:lnTo>
                    <a:pt x="11310" y="55251"/>
                  </a:lnTo>
                  <a:lnTo>
                    <a:pt x="12040" y="55433"/>
                  </a:lnTo>
                  <a:lnTo>
                    <a:pt x="12769" y="55555"/>
                  </a:lnTo>
                  <a:lnTo>
                    <a:pt x="13539" y="55656"/>
                  </a:lnTo>
                  <a:lnTo>
                    <a:pt x="14289" y="55717"/>
                  </a:lnTo>
                  <a:lnTo>
                    <a:pt x="15059" y="55737"/>
                  </a:lnTo>
                  <a:lnTo>
                    <a:pt x="15850" y="55717"/>
                  </a:lnTo>
                  <a:lnTo>
                    <a:pt x="16600" y="55656"/>
                  </a:lnTo>
                  <a:lnTo>
                    <a:pt x="17350" y="55555"/>
                  </a:lnTo>
                  <a:lnTo>
                    <a:pt x="18100" y="55433"/>
                  </a:lnTo>
                  <a:lnTo>
                    <a:pt x="18829" y="55251"/>
                  </a:lnTo>
                  <a:lnTo>
                    <a:pt x="19539" y="55048"/>
                  </a:lnTo>
                  <a:lnTo>
                    <a:pt x="20248" y="54825"/>
                  </a:lnTo>
                  <a:lnTo>
                    <a:pt x="20917" y="54541"/>
                  </a:lnTo>
                  <a:lnTo>
                    <a:pt x="21586" y="54237"/>
                  </a:lnTo>
                  <a:lnTo>
                    <a:pt x="22234" y="53913"/>
                  </a:lnTo>
                  <a:lnTo>
                    <a:pt x="22863" y="53548"/>
                  </a:lnTo>
                  <a:lnTo>
                    <a:pt x="23491" y="53163"/>
                  </a:lnTo>
                  <a:lnTo>
                    <a:pt x="24079" y="52737"/>
                  </a:lnTo>
                  <a:lnTo>
                    <a:pt x="24646" y="52292"/>
                  </a:lnTo>
                  <a:lnTo>
                    <a:pt x="25193" y="51805"/>
                  </a:lnTo>
                  <a:lnTo>
                    <a:pt x="25720" y="51319"/>
                  </a:lnTo>
                  <a:lnTo>
                    <a:pt x="26207" y="50792"/>
                  </a:lnTo>
                  <a:lnTo>
                    <a:pt x="26693" y="50244"/>
                  </a:lnTo>
                  <a:lnTo>
                    <a:pt x="27139" y="49677"/>
                  </a:lnTo>
                  <a:lnTo>
                    <a:pt x="27565" y="49089"/>
                  </a:lnTo>
                  <a:lnTo>
                    <a:pt x="27950" y="48481"/>
                  </a:lnTo>
                  <a:lnTo>
                    <a:pt x="28315" y="47833"/>
                  </a:lnTo>
                  <a:lnTo>
                    <a:pt x="28639" y="47184"/>
                  </a:lnTo>
                  <a:lnTo>
                    <a:pt x="28943" y="46535"/>
                  </a:lnTo>
                  <a:lnTo>
                    <a:pt x="29206" y="45846"/>
                  </a:lnTo>
                  <a:lnTo>
                    <a:pt x="29450" y="45137"/>
                  </a:lnTo>
                  <a:lnTo>
                    <a:pt x="29652" y="44428"/>
                  </a:lnTo>
                  <a:lnTo>
                    <a:pt x="29814" y="43698"/>
                  </a:lnTo>
                  <a:lnTo>
                    <a:pt x="29956" y="42968"/>
                  </a:lnTo>
                  <a:lnTo>
                    <a:pt x="30058" y="42198"/>
                  </a:lnTo>
                  <a:lnTo>
                    <a:pt x="30119" y="41448"/>
                  </a:lnTo>
                  <a:lnTo>
                    <a:pt x="30139" y="40678"/>
                  </a:lnTo>
                  <a:lnTo>
                    <a:pt x="30139" y="0"/>
                  </a:lnTo>
                  <a:lnTo>
                    <a:pt x="29551" y="0"/>
                  </a:lnTo>
                  <a:lnTo>
                    <a:pt x="29551" y="40678"/>
                  </a:lnTo>
                  <a:lnTo>
                    <a:pt x="29531" y="41408"/>
                  </a:lnTo>
                  <a:lnTo>
                    <a:pt x="29490" y="42158"/>
                  </a:lnTo>
                  <a:lnTo>
                    <a:pt x="29389" y="42867"/>
                  </a:lnTo>
                  <a:lnTo>
                    <a:pt x="29267" y="43576"/>
                  </a:lnTo>
                  <a:lnTo>
                    <a:pt x="29105" y="44286"/>
                  </a:lnTo>
                  <a:lnTo>
                    <a:pt x="28902" y="44975"/>
                  </a:lnTo>
                  <a:lnTo>
                    <a:pt x="28679" y="45644"/>
                  </a:lnTo>
                  <a:lnTo>
                    <a:pt x="28416" y="46312"/>
                  </a:lnTo>
                  <a:lnTo>
                    <a:pt x="28132" y="46941"/>
                  </a:lnTo>
                  <a:lnTo>
                    <a:pt x="27808" y="47569"/>
                  </a:lnTo>
                  <a:lnTo>
                    <a:pt x="27463" y="48177"/>
                  </a:lnTo>
                  <a:lnTo>
                    <a:pt x="27078" y="48765"/>
                  </a:lnTo>
                  <a:lnTo>
                    <a:pt x="26673" y="49332"/>
                  </a:lnTo>
                  <a:lnTo>
                    <a:pt x="26247" y="49880"/>
                  </a:lnTo>
                  <a:lnTo>
                    <a:pt x="25781" y="50407"/>
                  </a:lnTo>
                  <a:lnTo>
                    <a:pt x="25315" y="50913"/>
                  </a:lnTo>
                  <a:lnTo>
                    <a:pt x="24808" y="51379"/>
                  </a:lnTo>
                  <a:lnTo>
                    <a:pt x="24281" y="51846"/>
                  </a:lnTo>
                  <a:lnTo>
                    <a:pt x="23734" y="52271"/>
                  </a:lnTo>
                  <a:lnTo>
                    <a:pt x="23167" y="52677"/>
                  </a:lnTo>
                  <a:lnTo>
                    <a:pt x="22579" y="53062"/>
                  </a:lnTo>
                  <a:lnTo>
                    <a:pt x="21971" y="53406"/>
                  </a:lnTo>
                  <a:lnTo>
                    <a:pt x="21343" y="53731"/>
                  </a:lnTo>
                  <a:lnTo>
                    <a:pt x="20694" y="54014"/>
                  </a:lnTo>
                  <a:lnTo>
                    <a:pt x="20045" y="54278"/>
                  </a:lnTo>
                  <a:lnTo>
                    <a:pt x="19377" y="54501"/>
                  </a:lnTo>
                  <a:lnTo>
                    <a:pt x="18687" y="54703"/>
                  </a:lnTo>
                  <a:lnTo>
                    <a:pt x="17978" y="54866"/>
                  </a:lnTo>
                  <a:lnTo>
                    <a:pt x="17269" y="54987"/>
                  </a:lnTo>
                  <a:lnTo>
                    <a:pt x="16539" y="55088"/>
                  </a:lnTo>
                  <a:lnTo>
                    <a:pt x="15809" y="55129"/>
                  </a:lnTo>
                  <a:lnTo>
                    <a:pt x="15059" y="55149"/>
                  </a:lnTo>
                  <a:lnTo>
                    <a:pt x="14330" y="55129"/>
                  </a:lnTo>
                  <a:lnTo>
                    <a:pt x="13580" y="55088"/>
                  </a:lnTo>
                  <a:lnTo>
                    <a:pt x="12871" y="54987"/>
                  </a:lnTo>
                  <a:lnTo>
                    <a:pt x="12161" y="54866"/>
                  </a:lnTo>
                  <a:lnTo>
                    <a:pt x="11452" y="54703"/>
                  </a:lnTo>
                  <a:lnTo>
                    <a:pt x="10763" y="54501"/>
                  </a:lnTo>
                  <a:lnTo>
                    <a:pt x="10094" y="54278"/>
                  </a:lnTo>
                  <a:lnTo>
                    <a:pt x="9425" y="54014"/>
                  </a:lnTo>
                  <a:lnTo>
                    <a:pt x="8797" y="53731"/>
                  </a:lnTo>
                  <a:lnTo>
                    <a:pt x="8168" y="53406"/>
                  </a:lnTo>
                  <a:lnTo>
                    <a:pt x="7560" y="53062"/>
                  </a:lnTo>
                  <a:lnTo>
                    <a:pt x="6973" y="52677"/>
                  </a:lnTo>
                  <a:lnTo>
                    <a:pt x="6405" y="52271"/>
                  </a:lnTo>
                  <a:lnTo>
                    <a:pt x="5858" y="51846"/>
                  </a:lnTo>
                  <a:lnTo>
                    <a:pt x="5331" y="51379"/>
                  </a:lnTo>
                  <a:lnTo>
                    <a:pt x="4824" y="50913"/>
                  </a:lnTo>
                  <a:lnTo>
                    <a:pt x="4338" y="50407"/>
                  </a:lnTo>
                  <a:lnTo>
                    <a:pt x="3892" y="49880"/>
                  </a:lnTo>
                  <a:lnTo>
                    <a:pt x="3466" y="49332"/>
                  </a:lnTo>
                  <a:lnTo>
                    <a:pt x="3061" y="48765"/>
                  </a:lnTo>
                  <a:lnTo>
                    <a:pt x="2676" y="48177"/>
                  </a:lnTo>
                  <a:lnTo>
                    <a:pt x="2331" y="47569"/>
                  </a:lnTo>
                  <a:lnTo>
                    <a:pt x="2007" y="46941"/>
                  </a:lnTo>
                  <a:lnTo>
                    <a:pt x="1723" y="46312"/>
                  </a:lnTo>
                  <a:lnTo>
                    <a:pt x="1460" y="45644"/>
                  </a:lnTo>
                  <a:lnTo>
                    <a:pt x="1237" y="44975"/>
                  </a:lnTo>
                  <a:lnTo>
                    <a:pt x="1034" y="44286"/>
                  </a:lnTo>
                  <a:lnTo>
                    <a:pt x="872" y="43576"/>
                  </a:lnTo>
                  <a:lnTo>
                    <a:pt x="750" y="42867"/>
                  </a:lnTo>
                  <a:lnTo>
                    <a:pt x="649" y="42158"/>
                  </a:lnTo>
                  <a:lnTo>
                    <a:pt x="588" y="41408"/>
                  </a:lnTo>
                  <a:lnTo>
                    <a:pt x="588" y="40678"/>
                  </a:lnTo>
                  <a:lnTo>
                    <a:pt x="58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10"/>
            <p:cNvSpPr/>
            <p:nvPr/>
          </p:nvSpPr>
          <p:spPr>
            <a:xfrm flipH="1" rot="10800000">
              <a:off x="3373475" y="2913475"/>
              <a:ext cx="595375" cy="1314400"/>
            </a:xfrm>
            <a:custGeom>
              <a:rect b="b" l="l" r="r" t="t"/>
              <a:pathLst>
                <a:path extrusionOk="0" h="52576" w="23815">
                  <a:moveTo>
                    <a:pt x="0" y="0"/>
                  </a:moveTo>
                  <a:lnTo>
                    <a:pt x="0" y="40678"/>
                  </a:lnTo>
                  <a:lnTo>
                    <a:pt x="0" y="41286"/>
                  </a:lnTo>
                  <a:lnTo>
                    <a:pt x="61" y="41894"/>
                  </a:lnTo>
                  <a:lnTo>
                    <a:pt x="122" y="42482"/>
                  </a:lnTo>
                  <a:lnTo>
                    <a:pt x="243" y="43070"/>
                  </a:lnTo>
                  <a:lnTo>
                    <a:pt x="365" y="43637"/>
                  </a:lnTo>
                  <a:lnTo>
                    <a:pt x="527" y="44205"/>
                  </a:lnTo>
                  <a:lnTo>
                    <a:pt x="710" y="44752"/>
                  </a:lnTo>
                  <a:lnTo>
                    <a:pt x="933" y="45299"/>
                  </a:lnTo>
                  <a:lnTo>
                    <a:pt x="1176" y="45826"/>
                  </a:lnTo>
                  <a:lnTo>
                    <a:pt x="1439" y="46333"/>
                  </a:lnTo>
                  <a:lnTo>
                    <a:pt x="1723" y="46839"/>
                  </a:lnTo>
                  <a:lnTo>
                    <a:pt x="2027" y="47326"/>
                  </a:lnTo>
                  <a:lnTo>
                    <a:pt x="2372" y="47792"/>
                  </a:lnTo>
                  <a:lnTo>
                    <a:pt x="2716" y="48238"/>
                  </a:lnTo>
                  <a:lnTo>
                    <a:pt x="3101" y="48684"/>
                  </a:lnTo>
                  <a:lnTo>
                    <a:pt x="3486" y="49089"/>
                  </a:lnTo>
                  <a:lnTo>
                    <a:pt x="3892" y="49474"/>
                  </a:lnTo>
                  <a:lnTo>
                    <a:pt x="4338" y="49859"/>
                  </a:lnTo>
                  <a:lnTo>
                    <a:pt x="4783" y="50204"/>
                  </a:lnTo>
                  <a:lnTo>
                    <a:pt x="5250" y="50548"/>
                  </a:lnTo>
                  <a:lnTo>
                    <a:pt x="5736" y="50852"/>
                  </a:lnTo>
                  <a:lnTo>
                    <a:pt x="6222" y="51136"/>
                  </a:lnTo>
                  <a:lnTo>
                    <a:pt x="6749" y="51400"/>
                  </a:lnTo>
                  <a:lnTo>
                    <a:pt x="7276" y="51643"/>
                  </a:lnTo>
                  <a:lnTo>
                    <a:pt x="7824" y="51866"/>
                  </a:lnTo>
                  <a:lnTo>
                    <a:pt x="8371" y="52048"/>
                  </a:lnTo>
                  <a:lnTo>
                    <a:pt x="8938" y="52210"/>
                  </a:lnTo>
                  <a:lnTo>
                    <a:pt x="9506" y="52332"/>
                  </a:lnTo>
                  <a:lnTo>
                    <a:pt x="10094" y="52433"/>
                  </a:lnTo>
                  <a:lnTo>
                    <a:pt x="10681" y="52514"/>
                  </a:lnTo>
                  <a:lnTo>
                    <a:pt x="11289" y="52575"/>
                  </a:lnTo>
                  <a:lnTo>
                    <a:pt x="12526" y="52575"/>
                  </a:lnTo>
                  <a:lnTo>
                    <a:pt x="13114" y="52514"/>
                  </a:lnTo>
                  <a:lnTo>
                    <a:pt x="13722" y="52433"/>
                  </a:lnTo>
                  <a:lnTo>
                    <a:pt x="14309" y="52332"/>
                  </a:lnTo>
                  <a:lnTo>
                    <a:pt x="14877" y="52210"/>
                  </a:lnTo>
                  <a:lnTo>
                    <a:pt x="15444" y="52048"/>
                  </a:lnTo>
                  <a:lnTo>
                    <a:pt x="15992" y="51866"/>
                  </a:lnTo>
                  <a:lnTo>
                    <a:pt x="16539" y="51643"/>
                  </a:lnTo>
                  <a:lnTo>
                    <a:pt x="17066" y="51400"/>
                  </a:lnTo>
                  <a:lnTo>
                    <a:pt x="17572" y="51136"/>
                  </a:lnTo>
                  <a:lnTo>
                    <a:pt x="18079" y="50852"/>
                  </a:lnTo>
                  <a:lnTo>
                    <a:pt x="18566" y="50548"/>
                  </a:lnTo>
                  <a:lnTo>
                    <a:pt x="19032" y="50204"/>
                  </a:lnTo>
                  <a:lnTo>
                    <a:pt x="19478" y="49859"/>
                  </a:lnTo>
                  <a:lnTo>
                    <a:pt x="19903" y="49474"/>
                  </a:lnTo>
                  <a:lnTo>
                    <a:pt x="20329" y="49089"/>
                  </a:lnTo>
                  <a:lnTo>
                    <a:pt x="20714" y="48684"/>
                  </a:lnTo>
                  <a:lnTo>
                    <a:pt x="21099" y="48238"/>
                  </a:lnTo>
                  <a:lnTo>
                    <a:pt x="21444" y="47792"/>
                  </a:lnTo>
                  <a:lnTo>
                    <a:pt x="21788" y="47326"/>
                  </a:lnTo>
                  <a:lnTo>
                    <a:pt x="22092" y="46839"/>
                  </a:lnTo>
                  <a:lnTo>
                    <a:pt x="22376" y="46333"/>
                  </a:lnTo>
                  <a:lnTo>
                    <a:pt x="22639" y="45826"/>
                  </a:lnTo>
                  <a:lnTo>
                    <a:pt x="22883" y="45299"/>
                  </a:lnTo>
                  <a:lnTo>
                    <a:pt x="23085" y="44752"/>
                  </a:lnTo>
                  <a:lnTo>
                    <a:pt x="23288" y="44205"/>
                  </a:lnTo>
                  <a:lnTo>
                    <a:pt x="23450" y="43637"/>
                  </a:lnTo>
                  <a:lnTo>
                    <a:pt x="23572" y="43070"/>
                  </a:lnTo>
                  <a:lnTo>
                    <a:pt x="23673" y="42482"/>
                  </a:lnTo>
                  <a:lnTo>
                    <a:pt x="23754" y="41894"/>
                  </a:lnTo>
                  <a:lnTo>
                    <a:pt x="23795" y="41286"/>
                  </a:lnTo>
                  <a:lnTo>
                    <a:pt x="23815" y="40678"/>
                  </a:lnTo>
                  <a:lnTo>
                    <a:pt x="23815" y="0"/>
                  </a:lnTo>
                  <a:lnTo>
                    <a:pt x="23247" y="0"/>
                  </a:lnTo>
                  <a:lnTo>
                    <a:pt x="23247" y="40678"/>
                  </a:lnTo>
                  <a:lnTo>
                    <a:pt x="23227" y="41246"/>
                  </a:lnTo>
                  <a:lnTo>
                    <a:pt x="23187" y="41833"/>
                  </a:lnTo>
                  <a:lnTo>
                    <a:pt x="23106" y="42401"/>
                  </a:lnTo>
                  <a:lnTo>
                    <a:pt x="23004" y="42948"/>
                  </a:lnTo>
                  <a:lnTo>
                    <a:pt x="22883" y="43495"/>
                  </a:lnTo>
                  <a:lnTo>
                    <a:pt x="22741" y="44042"/>
                  </a:lnTo>
                  <a:lnTo>
                    <a:pt x="22558" y="44569"/>
                  </a:lnTo>
                  <a:lnTo>
                    <a:pt x="22356" y="45076"/>
                  </a:lnTo>
                  <a:lnTo>
                    <a:pt x="22133" y="45583"/>
                  </a:lnTo>
                  <a:lnTo>
                    <a:pt x="21869" y="46069"/>
                  </a:lnTo>
                  <a:lnTo>
                    <a:pt x="21606" y="46535"/>
                  </a:lnTo>
                  <a:lnTo>
                    <a:pt x="21302" y="47002"/>
                  </a:lnTo>
                  <a:lnTo>
                    <a:pt x="20998" y="47447"/>
                  </a:lnTo>
                  <a:lnTo>
                    <a:pt x="20653" y="47873"/>
                  </a:lnTo>
                  <a:lnTo>
                    <a:pt x="20288" y="48278"/>
                  </a:lnTo>
                  <a:lnTo>
                    <a:pt x="19924" y="48684"/>
                  </a:lnTo>
                  <a:lnTo>
                    <a:pt x="19518" y="49049"/>
                  </a:lnTo>
                  <a:lnTo>
                    <a:pt x="19113" y="49413"/>
                  </a:lnTo>
                  <a:lnTo>
                    <a:pt x="18687" y="49758"/>
                  </a:lnTo>
                  <a:lnTo>
                    <a:pt x="18241" y="50062"/>
                  </a:lnTo>
                  <a:lnTo>
                    <a:pt x="17775" y="50366"/>
                  </a:lnTo>
                  <a:lnTo>
                    <a:pt x="17309" y="50630"/>
                  </a:lnTo>
                  <a:lnTo>
                    <a:pt x="16823" y="50893"/>
                  </a:lnTo>
                  <a:lnTo>
                    <a:pt x="16316" y="51116"/>
                  </a:lnTo>
                  <a:lnTo>
                    <a:pt x="15809" y="51319"/>
                  </a:lnTo>
                  <a:lnTo>
                    <a:pt x="15282" y="51501"/>
                  </a:lnTo>
                  <a:lnTo>
                    <a:pt x="14735" y="51643"/>
                  </a:lnTo>
                  <a:lnTo>
                    <a:pt x="14188" y="51785"/>
                  </a:lnTo>
                  <a:lnTo>
                    <a:pt x="13620" y="51886"/>
                  </a:lnTo>
                  <a:lnTo>
                    <a:pt x="13073" y="51947"/>
                  </a:lnTo>
                  <a:lnTo>
                    <a:pt x="12485" y="51987"/>
                  </a:lnTo>
                  <a:lnTo>
                    <a:pt x="11897" y="52008"/>
                  </a:lnTo>
                  <a:lnTo>
                    <a:pt x="11330" y="51987"/>
                  </a:lnTo>
                  <a:lnTo>
                    <a:pt x="10742" y="51947"/>
                  </a:lnTo>
                  <a:lnTo>
                    <a:pt x="10175" y="51886"/>
                  </a:lnTo>
                  <a:lnTo>
                    <a:pt x="9627" y="51785"/>
                  </a:lnTo>
                  <a:lnTo>
                    <a:pt x="9080" y="51643"/>
                  </a:lnTo>
                  <a:lnTo>
                    <a:pt x="8533" y="51501"/>
                  </a:lnTo>
                  <a:lnTo>
                    <a:pt x="8006" y="51319"/>
                  </a:lnTo>
                  <a:lnTo>
                    <a:pt x="7499" y="51116"/>
                  </a:lnTo>
                  <a:lnTo>
                    <a:pt x="6993" y="50893"/>
                  </a:lnTo>
                  <a:lnTo>
                    <a:pt x="6506" y="50630"/>
                  </a:lnTo>
                  <a:lnTo>
                    <a:pt x="6040" y="50366"/>
                  </a:lnTo>
                  <a:lnTo>
                    <a:pt x="5574" y="50062"/>
                  </a:lnTo>
                  <a:lnTo>
                    <a:pt x="5128" y="49758"/>
                  </a:lnTo>
                  <a:lnTo>
                    <a:pt x="4702" y="49413"/>
                  </a:lnTo>
                  <a:lnTo>
                    <a:pt x="4277" y="49049"/>
                  </a:lnTo>
                  <a:lnTo>
                    <a:pt x="3892" y="48684"/>
                  </a:lnTo>
                  <a:lnTo>
                    <a:pt x="3507" y="48278"/>
                  </a:lnTo>
                  <a:lnTo>
                    <a:pt x="3162" y="47873"/>
                  </a:lnTo>
                  <a:lnTo>
                    <a:pt x="2817" y="47447"/>
                  </a:lnTo>
                  <a:lnTo>
                    <a:pt x="2513" y="47002"/>
                  </a:lnTo>
                  <a:lnTo>
                    <a:pt x="2209" y="46535"/>
                  </a:lnTo>
                  <a:lnTo>
                    <a:pt x="1946" y="46069"/>
                  </a:lnTo>
                  <a:lnTo>
                    <a:pt x="1682" y="45583"/>
                  </a:lnTo>
                  <a:lnTo>
                    <a:pt x="1460" y="45076"/>
                  </a:lnTo>
                  <a:lnTo>
                    <a:pt x="1257" y="44569"/>
                  </a:lnTo>
                  <a:lnTo>
                    <a:pt x="1074" y="44042"/>
                  </a:lnTo>
                  <a:lnTo>
                    <a:pt x="933" y="43495"/>
                  </a:lnTo>
                  <a:lnTo>
                    <a:pt x="791" y="42948"/>
                  </a:lnTo>
                  <a:lnTo>
                    <a:pt x="689" y="42401"/>
                  </a:lnTo>
                  <a:lnTo>
                    <a:pt x="629" y="41833"/>
                  </a:lnTo>
                  <a:lnTo>
                    <a:pt x="588" y="41246"/>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10"/>
            <p:cNvSpPr/>
            <p:nvPr/>
          </p:nvSpPr>
          <p:spPr>
            <a:xfrm flipH="1" rot="10800000">
              <a:off x="3452000" y="2992025"/>
              <a:ext cx="438325" cy="1235850"/>
            </a:xfrm>
            <a:custGeom>
              <a:rect b="b" l="l" r="r" t="t"/>
              <a:pathLst>
                <a:path extrusionOk="0" h="49434" w="17533">
                  <a:moveTo>
                    <a:pt x="1" y="0"/>
                  </a:moveTo>
                  <a:lnTo>
                    <a:pt x="1" y="40678"/>
                  </a:lnTo>
                  <a:lnTo>
                    <a:pt x="21" y="41124"/>
                  </a:lnTo>
                  <a:lnTo>
                    <a:pt x="41" y="41570"/>
                  </a:lnTo>
                  <a:lnTo>
                    <a:pt x="102" y="41995"/>
                  </a:lnTo>
                  <a:lnTo>
                    <a:pt x="183" y="42441"/>
                  </a:lnTo>
                  <a:lnTo>
                    <a:pt x="285" y="42847"/>
                  </a:lnTo>
                  <a:lnTo>
                    <a:pt x="406" y="43272"/>
                  </a:lnTo>
                  <a:lnTo>
                    <a:pt x="528" y="43678"/>
                  </a:lnTo>
                  <a:lnTo>
                    <a:pt x="690" y="44083"/>
                  </a:lnTo>
                  <a:lnTo>
                    <a:pt x="872" y="44468"/>
                  </a:lnTo>
                  <a:lnTo>
                    <a:pt x="1055" y="44833"/>
                  </a:lnTo>
                  <a:lnTo>
                    <a:pt x="1278" y="45218"/>
                  </a:lnTo>
                  <a:lnTo>
                    <a:pt x="1501" y="45563"/>
                  </a:lnTo>
                  <a:lnTo>
                    <a:pt x="1744" y="45907"/>
                  </a:lnTo>
                  <a:lnTo>
                    <a:pt x="2007" y="46231"/>
                  </a:lnTo>
                  <a:lnTo>
                    <a:pt x="2291" y="46556"/>
                  </a:lnTo>
                  <a:lnTo>
                    <a:pt x="2575" y="46860"/>
                  </a:lnTo>
                  <a:lnTo>
                    <a:pt x="2879" y="47143"/>
                  </a:lnTo>
                  <a:lnTo>
                    <a:pt x="3203" y="47427"/>
                  </a:lnTo>
                  <a:lnTo>
                    <a:pt x="3527" y="47691"/>
                  </a:lnTo>
                  <a:lnTo>
                    <a:pt x="3872" y="47934"/>
                  </a:lnTo>
                  <a:lnTo>
                    <a:pt x="4216" y="48157"/>
                  </a:lnTo>
                  <a:lnTo>
                    <a:pt x="4602" y="48380"/>
                  </a:lnTo>
                  <a:lnTo>
                    <a:pt x="4966" y="48562"/>
                  </a:lnTo>
                  <a:lnTo>
                    <a:pt x="5351" y="48745"/>
                  </a:lnTo>
                  <a:lnTo>
                    <a:pt x="5757" y="48907"/>
                  </a:lnTo>
                  <a:lnTo>
                    <a:pt x="6162" y="49028"/>
                  </a:lnTo>
                  <a:lnTo>
                    <a:pt x="6588" y="49150"/>
                  </a:lnTo>
                  <a:lnTo>
                    <a:pt x="6993" y="49251"/>
                  </a:lnTo>
                  <a:lnTo>
                    <a:pt x="7439" y="49332"/>
                  </a:lnTo>
                  <a:lnTo>
                    <a:pt x="7865" y="49393"/>
                  </a:lnTo>
                  <a:lnTo>
                    <a:pt x="8311" y="49413"/>
                  </a:lnTo>
                  <a:lnTo>
                    <a:pt x="8756" y="49434"/>
                  </a:lnTo>
                  <a:lnTo>
                    <a:pt x="9223" y="49413"/>
                  </a:lnTo>
                  <a:lnTo>
                    <a:pt x="9669" y="49393"/>
                  </a:lnTo>
                  <a:lnTo>
                    <a:pt x="10094" y="49332"/>
                  </a:lnTo>
                  <a:lnTo>
                    <a:pt x="10520" y="49251"/>
                  </a:lnTo>
                  <a:lnTo>
                    <a:pt x="10945" y="49150"/>
                  </a:lnTo>
                  <a:lnTo>
                    <a:pt x="11371" y="49028"/>
                  </a:lnTo>
                  <a:lnTo>
                    <a:pt x="11776" y="48907"/>
                  </a:lnTo>
                  <a:lnTo>
                    <a:pt x="12182" y="48745"/>
                  </a:lnTo>
                  <a:lnTo>
                    <a:pt x="12567" y="48562"/>
                  </a:lnTo>
                  <a:lnTo>
                    <a:pt x="12932" y="48380"/>
                  </a:lnTo>
                  <a:lnTo>
                    <a:pt x="13296" y="48157"/>
                  </a:lnTo>
                  <a:lnTo>
                    <a:pt x="13661" y="47934"/>
                  </a:lnTo>
                  <a:lnTo>
                    <a:pt x="14006" y="47691"/>
                  </a:lnTo>
                  <a:lnTo>
                    <a:pt x="14330" y="47427"/>
                  </a:lnTo>
                  <a:lnTo>
                    <a:pt x="14654" y="47143"/>
                  </a:lnTo>
                  <a:lnTo>
                    <a:pt x="14958" y="46860"/>
                  </a:lnTo>
                  <a:lnTo>
                    <a:pt x="15242" y="46556"/>
                  </a:lnTo>
                  <a:lnTo>
                    <a:pt x="15526" y="46231"/>
                  </a:lnTo>
                  <a:lnTo>
                    <a:pt x="15789" y="45907"/>
                  </a:lnTo>
                  <a:lnTo>
                    <a:pt x="16033" y="45563"/>
                  </a:lnTo>
                  <a:lnTo>
                    <a:pt x="16256" y="45218"/>
                  </a:lnTo>
                  <a:lnTo>
                    <a:pt x="16458" y="44833"/>
                  </a:lnTo>
                  <a:lnTo>
                    <a:pt x="16661" y="44468"/>
                  </a:lnTo>
                  <a:lnTo>
                    <a:pt x="16843" y="44083"/>
                  </a:lnTo>
                  <a:lnTo>
                    <a:pt x="16985" y="43678"/>
                  </a:lnTo>
                  <a:lnTo>
                    <a:pt x="17127" y="43272"/>
                  </a:lnTo>
                  <a:lnTo>
                    <a:pt x="17249" y="42847"/>
                  </a:lnTo>
                  <a:lnTo>
                    <a:pt x="17350" y="42441"/>
                  </a:lnTo>
                  <a:lnTo>
                    <a:pt x="17431" y="41995"/>
                  </a:lnTo>
                  <a:lnTo>
                    <a:pt x="17472" y="41570"/>
                  </a:lnTo>
                  <a:lnTo>
                    <a:pt x="17512" y="41124"/>
                  </a:lnTo>
                  <a:lnTo>
                    <a:pt x="17532" y="40678"/>
                  </a:lnTo>
                  <a:lnTo>
                    <a:pt x="17532" y="0"/>
                  </a:lnTo>
                  <a:lnTo>
                    <a:pt x="16945" y="0"/>
                  </a:lnTo>
                  <a:lnTo>
                    <a:pt x="16945" y="40678"/>
                  </a:lnTo>
                  <a:lnTo>
                    <a:pt x="16945" y="41083"/>
                  </a:lnTo>
                  <a:lnTo>
                    <a:pt x="16904" y="41509"/>
                  </a:lnTo>
                  <a:lnTo>
                    <a:pt x="16864" y="41914"/>
                  </a:lnTo>
                  <a:lnTo>
                    <a:pt x="16783" y="42320"/>
                  </a:lnTo>
                  <a:lnTo>
                    <a:pt x="16701" y="42705"/>
                  </a:lnTo>
                  <a:lnTo>
                    <a:pt x="16580" y="43110"/>
                  </a:lnTo>
                  <a:lnTo>
                    <a:pt x="16458" y="43475"/>
                  </a:lnTo>
                  <a:lnTo>
                    <a:pt x="16316" y="43860"/>
                  </a:lnTo>
                  <a:lnTo>
                    <a:pt x="16154" y="44225"/>
                  </a:lnTo>
                  <a:lnTo>
                    <a:pt x="15972" y="44569"/>
                  </a:lnTo>
                  <a:lnTo>
                    <a:pt x="15769" y="44914"/>
                  </a:lnTo>
                  <a:lnTo>
                    <a:pt x="15546" y="45238"/>
                  </a:lnTo>
                  <a:lnTo>
                    <a:pt x="15323" y="45563"/>
                  </a:lnTo>
                  <a:lnTo>
                    <a:pt x="15080" y="45867"/>
                  </a:lnTo>
                  <a:lnTo>
                    <a:pt x="14817" y="46171"/>
                  </a:lnTo>
                  <a:lnTo>
                    <a:pt x="14553" y="46454"/>
                  </a:lnTo>
                  <a:lnTo>
                    <a:pt x="14269" y="46718"/>
                  </a:lnTo>
                  <a:lnTo>
                    <a:pt x="13965" y="46981"/>
                  </a:lnTo>
                  <a:lnTo>
                    <a:pt x="13661" y="47225"/>
                  </a:lnTo>
                  <a:lnTo>
                    <a:pt x="13337" y="47447"/>
                  </a:lnTo>
                  <a:lnTo>
                    <a:pt x="13013" y="47670"/>
                  </a:lnTo>
                  <a:lnTo>
                    <a:pt x="12668" y="47873"/>
                  </a:lnTo>
                  <a:lnTo>
                    <a:pt x="12303" y="48056"/>
                  </a:lnTo>
                  <a:lnTo>
                    <a:pt x="11959" y="48218"/>
                  </a:lnTo>
                  <a:lnTo>
                    <a:pt x="11574" y="48360"/>
                  </a:lnTo>
                  <a:lnTo>
                    <a:pt x="11189" y="48481"/>
                  </a:lnTo>
                  <a:lnTo>
                    <a:pt x="10804" y="48603"/>
                  </a:lnTo>
                  <a:lnTo>
                    <a:pt x="10418" y="48684"/>
                  </a:lnTo>
                  <a:lnTo>
                    <a:pt x="10013" y="48765"/>
                  </a:lnTo>
                  <a:lnTo>
                    <a:pt x="9608" y="48805"/>
                  </a:lnTo>
                  <a:lnTo>
                    <a:pt x="9182" y="48846"/>
                  </a:lnTo>
                  <a:lnTo>
                    <a:pt x="8756" y="48866"/>
                  </a:lnTo>
                  <a:lnTo>
                    <a:pt x="8351" y="48846"/>
                  </a:lnTo>
                  <a:lnTo>
                    <a:pt x="7925" y="48805"/>
                  </a:lnTo>
                  <a:lnTo>
                    <a:pt x="7520" y="48765"/>
                  </a:lnTo>
                  <a:lnTo>
                    <a:pt x="7115" y="48684"/>
                  </a:lnTo>
                  <a:lnTo>
                    <a:pt x="6730" y="48603"/>
                  </a:lnTo>
                  <a:lnTo>
                    <a:pt x="6324" y="48481"/>
                  </a:lnTo>
                  <a:lnTo>
                    <a:pt x="5960" y="48360"/>
                  </a:lnTo>
                  <a:lnTo>
                    <a:pt x="5574" y="48218"/>
                  </a:lnTo>
                  <a:lnTo>
                    <a:pt x="5210" y="48056"/>
                  </a:lnTo>
                  <a:lnTo>
                    <a:pt x="4865" y="47873"/>
                  </a:lnTo>
                  <a:lnTo>
                    <a:pt x="4520" y="47670"/>
                  </a:lnTo>
                  <a:lnTo>
                    <a:pt x="4196" y="47447"/>
                  </a:lnTo>
                  <a:lnTo>
                    <a:pt x="3872" y="47225"/>
                  </a:lnTo>
                  <a:lnTo>
                    <a:pt x="3568" y="46981"/>
                  </a:lnTo>
                  <a:lnTo>
                    <a:pt x="3264" y="46718"/>
                  </a:lnTo>
                  <a:lnTo>
                    <a:pt x="2980" y="46454"/>
                  </a:lnTo>
                  <a:lnTo>
                    <a:pt x="2696" y="46171"/>
                  </a:lnTo>
                  <a:lnTo>
                    <a:pt x="2453" y="45867"/>
                  </a:lnTo>
                  <a:lnTo>
                    <a:pt x="2210" y="45563"/>
                  </a:lnTo>
                  <a:lnTo>
                    <a:pt x="1967" y="45238"/>
                  </a:lnTo>
                  <a:lnTo>
                    <a:pt x="1764" y="44914"/>
                  </a:lnTo>
                  <a:lnTo>
                    <a:pt x="1561" y="44569"/>
                  </a:lnTo>
                  <a:lnTo>
                    <a:pt x="1379" y="44225"/>
                  </a:lnTo>
                  <a:lnTo>
                    <a:pt x="1217" y="43860"/>
                  </a:lnTo>
                  <a:lnTo>
                    <a:pt x="1075" y="43475"/>
                  </a:lnTo>
                  <a:lnTo>
                    <a:pt x="953" y="43110"/>
                  </a:lnTo>
                  <a:lnTo>
                    <a:pt x="832" y="42705"/>
                  </a:lnTo>
                  <a:lnTo>
                    <a:pt x="751" y="42320"/>
                  </a:lnTo>
                  <a:lnTo>
                    <a:pt x="670" y="41914"/>
                  </a:lnTo>
                  <a:lnTo>
                    <a:pt x="609" y="41509"/>
                  </a:lnTo>
                  <a:lnTo>
                    <a:pt x="589" y="41083"/>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10"/>
            <p:cNvSpPr/>
            <p:nvPr/>
          </p:nvSpPr>
          <p:spPr>
            <a:xfrm flipH="1" rot="10800000">
              <a:off x="3531050" y="3071075"/>
              <a:ext cx="280225" cy="1156800"/>
            </a:xfrm>
            <a:custGeom>
              <a:rect b="b" l="l" r="r" t="t"/>
              <a:pathLst>
                <a:path extrusionOk="0" h="46272" w="11209">
                  <a:moveTo>
                    <a:pt x="1" y="0"/>
                  </a:moveTo>
                  <a:lnTo>
                    <a:pt x="1" y="40678"/>
                  </a:lnTo>
                  <a:lnTo>
                    <a:pt x="1" y="40962"/>
                  </a:lnTo>
                  <a:lnTo>
                    <a:pt x="21" y="41246"/>
                  </a:lnTo>
                  <a:lnTo>
                    <a:pt x="61" y="41529"/>
                  </a:lnTo>
                  <a:lnTo>
                    <a:pt x="102" y="41793"/>
                  </a:lnTo>
                  <a:lnTo>
                    <a:pt x="163" y="42076"/>
                  </a:lnTo>
                  <a:lnTo>
                    <a:pt x="244" y="42340"/>
                  </a:lnTo>
                  <a:lnTo>
                    <a:pt x="325" y="42603"/>
                  </a:lnTo>
                  <a:lnTo>
                    <a:pt x="426" y="42847"/>
                  </a:lnTo>
                  <a:lnTo>
                    <a:pt x="548" y="43090"/>
                  </a:lnTo>
                  <a:lnTo>
                    <a:pt x="669" y="43333"/>
                  </a:lnTo>
                  <a:lnTo>
                    <a:pt x="811" y="43576"/>
                  </a:lnTo>
                  <a:lnTo>
                    <a:pt x="953" y="43799"/>
                  </a:lnTo>
                  <a:lnTo>
                    <a:pt x="1115" y="44022"/>
                  </a:lnTo>
                  <a:lnTo>
                    <a:pt x="1277" y="44245"/>
                  </a:lnTo>
                  <a:lnTo>
                    <a:pt x="1460" y="44448"/>
                  </a:lnTo>
                  <a:lnTo>
                    <a:pt x="1642" y="44630"/>
                  </a:lnTo>
                  <a:lnTo>
                    <a:pt x="1825" y="44813"/>
                  </a:lnTo>
                  <a:lnTo>
                    <a:pt x="2027" y="44995"/>
                  </a:lnTo>
                  <a:lnTo>
                    <a:pt x="2250" y="45157"/>
                  </a:lnTo>
                  <a:lnTo>
                    <a:pt x="2473" y="45319"/>
                  </a:lnTo>
                  <a:lnTo>
                    <a:pt x="2696" y="45461"/>
                  </a:lnTo>
                  <a:lnTo>
                    <a:pt x="2939" y="45603"/>
                  </a:lnTo>
                  <a:lnTo>
                    <a:pt x="3162" y="45725"/>
                  </a:lnTo>
                  <a:lnTo>
                    <a:pt x="3426" y="45846"/>
                  </a:lnTo>
                  <a:lnTo>
                    <a:pt x="3669" y="45948"/>
                  </a:lnTo>
                  <a:lnTo>
                    <a:pt x="3933" y="46029"/>
                  </a:lnTo>
                  <a:lnTo>
                    <a:pt x="4196" y="46110"/>
                  </a:lnTo>
                  <a:lnTo>
                    <a:pt x="4480" y="46171"/>
                  </a:lnTo>
                  <a:lnTo>
                    <a:pt x="4743" y="46211"/>
                  </a:lnTo>
                  <a:lnTo>
                    <a:pt x="5027" y="46252"/>
                  </a:lnTo>
                  <a:lnTo>
                    <a:pt x="5311" y="46272"/>
                  </a:lnTo>
                  <a:lnTo>
                    <a:pt x="5898" y="46272"/>
                  </a:lnTo>
                  <a:lnTo>
                    <a:pt x="6182" y="46252"/>
                  </a:lnTo>
                  <a:lnTo>
                    <a:pt x="6466" y="46211"/>
                  </a:lnTo>
                  <a:lnTo>
                    <a:pt x="6729" y="46171"/>
                  </a:lnTo>
                  <a:lnTo>
                    <a:pt x="7013" y="46110"/>
                  </a:lnTo>
                  <a:lnTo>
                    <a:pt x="7277" y="46029"/>
                  </a:lnTo>
                  <a:lnTo>
                    <a:pt x="7540" y="45948"/>
                  </a:lnTo>
                  <a:lnTo>
                    <a:pt x="7783" y="45846"/>
                  </a:lnTo>
                  <a:lnTo>
                    <a:pt x="8027" y="45725"/>
                  </a:lnTo>
                  <a:lnTo>
                    <a:pt x="8270" y="45603"/>
                  </a:lnTo>
                  <a:lnTo>
                    <a:pt x="8513" y="45461"/>
                  </a:lnTo>
                  <a:lnTo>
                    <a:pt x="8736" y="45319"/>
                  </a:lnTo>
                  <a:lnTo>
                    <a:pt x="8959" y="45157"/>
                  </a:lnTo>
                  <a:lnTo>
                    <a:pt x="9162" y="44995"/>
                  </a:lnTo>
                  <a:lnTo>
                    <a:pt x="9364" y="44813"/>
                  </a:lnTo>
                  <a:lnTo>
                    <a:pt x="9567" y="44630"/>
                  </a:lnTo>
                  <a:lnTo>
                    <a:pt x="9749" y="44448"/>
                  </a:lnTo>
                  <a:lnTo>
                    <a:pt x="9932" y="44245"/>
                  </a:lnTo>
                  <a:lnTo>
                    <a:pt x="10094" y="44022"/>
                  </a:lnTo>
                  <a:lnTo>
                    <a:pt x="10256" y="43799"/>
                  </a:lnTo>
                  <a:lnTo>
                    <a:pt x="10398" y="43576"/>
                  </a:lnTo>
                  <a:lnTo>
                    <a:pt x="10540" y="43333"/>
                  </a:lnTo>
                  <a:lnTo>
                    <a:pt x="10661" y="43090"/>
                  </a:lnTo>
                  <a:lnTo>
                    <a:pt x="10763" y="42847"/>
                  </a:lnTo>
                  <a:lnTo>
                    <a:pt x="10864" y="42603"/>
                  </a:lnTo>
                  <a:lnTo>
                    <a:pt x="10965" y="42340"/>
                  </a:lnTo>
                  <a:lnTo>
                    <a:pt x="11047" y="42076"/>
                  </a:lnTo>
                  <a:lnTo>
                    <a:pt x="11107" y="41793"/>
                  </a:lnTo>
                  <a:lnTo>
                    <a:pt x="11148" y="41529"/>
                  </a:lnTo>
                  <a:lnTo>
                    <a:pt x="11188" y="41246"/>
                  </a:lnTo>
                  <a:lnTo>
                    <a:pt x="11209" y="40962"/>
                  </a:lnTo>
                  <a:lnTo>
                    <a:pt x="11209" y="40678"/>
                  </a:lnTo>
                  <a:lnTo>
                    <a:pt x="11209" y="0"/>
                  </a:lnTo>
                  <a:lnTo>
                    <a:pt x="10641" y="0"/>
                  </a:lnTo>
                  <a:lnTo>
                    <a:pt x="10641" y="40678"/>
                  </a:lnTo>
                  <a:lnTo>
                    <a:pt x="10641" y="40921"/>
                  </a:lnTo>
                  <a:lnTo>
                    <a:pt x="10621" y="41185"/>
                  </a:lnTo>
                  <a:lnTo>
                    <a:pt x="10580" y="41428"/>
                  </a:lnTo>
                  <a:lnTo>
                    <a:pt x="10540" y="41691"/>
                  </a:lnTo>
                  <a:lnTo>
                    <a:pt x="10479" y="41935"/>
                  </a:lnTo>
                  <a:lnTo>
                    <a:pt x="10418" y="42158"/>
                  </a:lnTo>
                  <a:lnTo>
                    <a:pt x="10337" y="42401"/>
                  </a:lnTo>
                  <a:lnTo>
                    <a:pt x="10236" y="42624"/>
                  </a:lnTo>
                  <a:lnTo>
                    <a:pt x="10033" y="43070"/>
                  </a:lnTo>
                  <a:lnTo>
                    <a:pt x="9770" y="43475"/>
                  </a:lnTo>
                  <a:lnTo>
                    <a:pt x="9486" y="43880"/>
                  </a:lnTo>
                  <a:lnTo>
                    <a:pt x="9162" y="44225"/>
                  </a:lnTo>
                  <a:lnTo>
                    <a:pt x="8797" y="44549"/>
                  </a:lnTo>
                  <a:lnTo>
                    <a:pt x="8412" y="44853"/>
                  </a:lnTo>
                  <a:lnTo>
                    <a:pt x="8006" y="45096"/>
                  </a:lnTo>
                  <a:lnTo>
                    <a:pt x="7560" y="45319"/>
                  </a:lnTo>
                  <a:lnTo>
                    <a:pt x="7338" y="45400"/>
                  </a:lnTo>
                  <a:lnTo>
                    <a:pt x="7094" y="45481"/>
                  </a:lnTo>
                  <a:lnTo>
                    <a:pt x="6851" y="45542"/>
                  </a:lnTo>
                  <a:lnTo>
                    <a:pt x="6608" y="45603"/>
                  </a:lnTo>
                  <a:lnTo>
                    <a:pt x="6365" y="45644"/>
                  </a:lnTo>
                  <a:lnTo>
                    <a:pt x="6121" y="45684"/>
                  </a:lnTo>
                  <a:lnTo>
                    <a:pt x="5858" y="45704"/>
                  </a:lnTo>
                  <a:lnTo>
                    <a:pt x="5351" y="45704"/>
                  </a:lnTo>
                  <a:lnTo>
                    <a:pt x="5088" y="45684"/>
                  </a:lnTo>
                  <a:lnTo>
                    <a:pt x="4845" y="45644"/>
                  </a:lnTo>
                  <a:lnTo>
                    <a:pt x="4581" y="45603"/>
                  </a:lnTo>
                  <a:lnTo>
                    <a:pt x="4338" y="45542"/>
                  </a:lnTo>
                  <a:lnTo>
                    <a:pt x="4115" y="45481"/>
                  </a:lnTo>
                  <a:lnTo>
                    <a:pt x="3872" y="45400"/>
                  </a:lnTo>
                  <a:lnTo>
                    <a:pt x="3649" y="45319"/>
                  </a:lnTo>
                  <a:lnTo>
                    <a:pt x="3203" y="45096"/>
                  </a:lnTo>
                  <a:lnTo>
                    <a:pt x="2798" y="44853"/>
                  </a:lnTo>
                  <a:lnTo>
                    <a:pt x="2392" y="44549"/>
                  </a:lnTo>
                  <a:lnTo>
                    <a:pt x="2048" y="44225"/>
                  </a:lnTo>
                  <a:lnTo>
                    <a:pt x="1723" y="43880"/>
                  </a:lnTo>
                  <a:lnTo>
                    <a:pt x="1419" y="43475"/>
                  </a:lnTo>
                  <a:lnTo>
                    <a:pt x="1176" y="43070"/>
                  </a:lnTo>
                  <a:lnTo>
                    <a:pt x="953" y="42624"/>
                  </a:lnTo>
                  <a:lnTo>
                    <a:pt x="872" y="42401"/>
                  </a:lnTo>
                  <a:lnTo>
                    <a:pt x="791" y="42158"/>
                  </a:lnTo>
                  <a:lnTo>
                    <a:pt x="730" y="41935"/>
                  </a:lnTo>
                  <a:lnTo>
                    <a:pt x="669" y="41691"/>
                  </a:lnTo>
                  <a:lnTo>
                    <a:pt x="629" y="41428"/>
                  </a:lnTo>
                  <a:lnTo>
                    <a:pt x="588" y="41185"/>
                  </a:lnTo>
                  <a:lnTo>
                    <a:pt x="568" y="40921"/>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10"/>
            <p:cNvSpPr/>
            <p:nvPr/>
          </p:nvSpPr>
          <p:spPr>
            <a:xfrm flipH="1" rot="10800000">
              <a:off x="3609600" y="3149600"/>
              <a:ext cx="123150" cy="1078275"/>
            </a:xfrm>
            <a:custGeom>
              <a:rect b="b" l="l" r="r" t="t"/>
              <a:pathLst>
                <a:path extrusionOk="0" h="43131" w="4926">
                  <a:moveTo>
                    <a:pt x="0" y="0"/>
                  </a:moveTo>
                  <a:lnTo>
                    <a:pt x="0" y="40678"/>
                  </a:lnTo>
                  <a:lnTo>
                    <a:pt x="20" y="40921"/>
                  </a:lnTo>
                  <a:lnTo>
                    <a:pt x="41" y="41164"/>
                  </a:lnTo>
                  <a:lnTo>
                    <a:pt x="101" y="41408"/>
                  </a:lnTo>
                  <a:lnTo>
                    <a:pt x="203" y="41631"/>
                  </a:lnTo>
                  <a:lnTo>
                    <a:pt x="304" y="41833"/>
                  </a:lnTo>
                  <a:lnTo>
                    <a:pt x="426" y="42036"/>
                  </a:lnTo>
                  <a:lnTo>
                    <a:pt x="568" y="42239"/>
                  </a:lnTo>
                  <a:lnTo>
                    <a:pt x="730" y="42401"/>
                  </a:lnTo>
                  <a:lnTo>
                    <a:pt x="892" y="42563"/>
                  </a:lnTo>
                  <a:lnTo>
                    <a:pt x="1095" y="42705"/>
                  </a:lnTo>
                  <a:lnTo>
                    <a:pt x="1297" y="42826"/>
                  </a:lnTo>
                  <a:lnTo>
                    <a:pt x="1500" y="42928"/>
                  </a:lnTo>
                  <a:lnTo>
                    <a:pt x="1723" y="43009"/>
                  </a:lnTo>
                  <a:lnTo>
                    <a:pt x="1966" y="43070"/>
                  </a:lnTo>
                  <a:lnTo>
                    <a:pt x="2209" y="43110"/>
                  </a:lnTo>
                  <a:lnTo>
                    <a:pt x="2452" y="43130"/>
                  </a:lnTo>
                  <a:lnTo>
                    <a:pt x="2716" y="43110"/>
                  </a:lnTo>
                  <a:lnTo>
                    <a:pt x="2959" y="43070"/>
                  </a:lnTo>
                  <a:lnTo>
                    <a:pt x="3182" y="43009"/>
                  </a:lnTo>
                  <a:lnTo>
                    <a:pt x="3425" y="42928"/>
                  </a:lnTo>
                  <a:lnTo>
                    <a:pt x="3628" y="42826"/>
                  </a:lnTo>
                  <a:lnTo>
                    <a:pt x="3831" y="42705"/>
                  </a:lnTo>
                  <a:lnTo>
                    <a:pt x="4033" y="42563"/>
                  </a:lnTo>
                  <a:lnTo>
                    <a:pt x="4196" y="42401"/>
                  </a:lnTo>
                  <a:lnTo>
                    <a:pt x="4358" y="42239"/>
                  </a:lnTo>
                  <a:lnTo>
                    <a:pt x="4500" y="42036"/>
                  </a:lnTo>
                  <a:lnTo>
                    <a:pt x="4621" y="41833"/>
                  </a:lnTo>
                  <a:lnTo>
                    <a:pt x="4722" y="41631"/>
                  </a:lnTo>
                  <a:lnTo>
                    <a:pt x="4804" y="41408"/>
                  </a:lnTo>
                  <a:lnTo>
                    <a:pt x="4864" y="41164"/>
                  </a:lnTo>
                  <a:lnTo>
                    <a:pt x="4905" y="40921"/>
                  </a:lnTo>
                  <a:lnTo>
                    <a:pt x="4925" y="40678"/>
                  </a:lnTo>
                  <a:lnTo>
                    <a:pt x="4925" y="0"/>
                  </a:lnTo>
                  <a:lnTo>
                    <a:pt x="4358" y="0"/>
                  </a:lnTo>
                  <a:lnTo>
                    <a:pt x="4358" y="40678"/>
                  </a:lnTo>
                  <a:lnTo>
                    <a:pt x="4337" y="40860"/>
                  </a:lnTo>
                  <a:lnTo>
                    <a:pt x="4317" y="41043"/>
                  </a:lnTo>
                  <a:lnTo>
                    <a:pt x="4256" y="41225"/>
                  </a:lnTo>
                  <a:lnTo>
                    <a:pt x="4196" y="41408"/>
                  </a:lnTo>
                  <a:lnTo>
                    <a:pt x="4114" y="41570"/>
                  </a:lnTo>
                  <a:lnTo>
                    <a:pt x="4033" y="41732"/>
                  </a:lnTo>
                  <a:lnTo>
                    <a:pt x="3912" y="41874"/>
                  </a:lnTo>
                  <a:lnTo>
                    <a:pt x="3790" y="41995"/>
                  </a:lnTo>
                  <a:lnTo>
                    <a:pt x="3669" y="42117"/>
                  </a:lnTo>
                  <a:lnTo>
                    <a:pt x="3506" y="42239"/>
                  </a:lnTo>
                  <a:lnTo>
                    <a:pt x="3365" y="42320"/>
                  </a:lnTo>
                  <a:lnTo>
                    <a:pt x="3202" y="42401"/>
                  </a:lnTo>
                  <a:lnTo>
                    <a:pt x="3020" y="42462"/>
                  </a:lnTo>
                  <a:lnTo>
                    <a:pt x="2838" y="42522"/>
                  </a:lnTo>
                  <a:lnTo>
                    <a:pt x="2655" y="42543"/>
                  </a:lnTo>
                  <a:lnTo>
                    <a:pt x="2452" y="42563"/>
                  </a:lnTo>
                  <a:lnTo>
                    <a:pt x="2270" y="42543"/>
                  </a:lnTo>
                  <a:lnTo>
                    <a:pt x="2088" y="42522"/>
                  </a:lnTo>
                  <a:lnTo>
                    <a:pt x="1905" y="42462"/>
                  </a:lnTo>
                  <a:lnTo>
                    <a:pt x="1723" y="42401"/>
                  </a:lnTo>
                  <a:lnTo>
                    <a:pt x="1561" y="42320"/>
                  </a:lnTo>
                  <a:lnTo>
                    <a:pt x="1399" y="42239"/>
                  </a:lnTo>
                  <a:lnTo>
                    <a:pt x="1257" y="42117"/>
                  </a:lnTo>
                  <a:lnTo>
                    <a:pt x="1135" y="41995"/>
                  </a:lnTo>
                  <a:lnTo>
                    <a:pt x="1013" y="41874"/>
                  </a:lnTo>
                  <a:lnTo>
                    <a:pt x="892" y="41732"/>
                  </a:lnTo>
                  <a:lnTo>
                    <a:pt x="811" y="41570"/>
                  </a:lnTo>
                  <a:lnTo>
                    <a:pt x="730" y="41408"/>
                  </a:lnTo>
                  <a:lnTo>
                    <a:pt x="649" y="41225"/>
                  </a:lnTo>
                  <a:lnTo>
                    <a:pt x="608" y="41043"/>
                  </a:lnTo>
                  <a:lnTo>
                    <a:pt x="588" y="40860"/>
                  </a:lnTo>
                  <a:lnTo>
                    <a:pt x="568" y="40678"/>
                  </a:lnTo>
                  <a:lnTo>
                    <a:pt x="56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7" name="Google Shape;417;p10"/>
          <p:cNvGrpSpPr/>
          <p:nvPr/>
        </p:nvGrpSpPr>
        <p:grpSpPr>
          <a:xfrm>
            <a:off x="1314764" y="4802475"/>
            <a:ext cx="1172472" cy="136724"/>
            <a:chOff x="921275" y="1274075"/>
            <a:chExt cx="1172472" cy="136724"/>
          </a:xfrm>
        </p:grpSpPr>
        <p:sp>
          <p:nvSpPr>
            <p:cNvPr id="418" name="Google Shape;418;p10"/>
            <p:cNvSpPr/>
            <p:nvPr/>
          </p:nvSpPr>
          <p:spPr>
            <a:xfrm>
              <a:off x="921275" y="1274075"/>
              <a:ext cx="247335" cy="136724"/>
            </a:xfrm>
            <a:custGeom>
              <a:rect b="b" l="l" r="r" t="t"/>
              <a:pathLst>
                <a:path extrusionOk="0" h="2555" w="4622">
                  <a:moveTo>
                    <a:pt x="2311" y="0"/>
                  </a:moveTo>
                  <a:lnTo>
                    <a:pt x="0" y="2250"/>
                  </a:lnTo>
                  <a:lnTo>
                    <a:pt x="304" y="2554"/>
                  </a:lnTo>
                  <a:lnTo>
                    <a:pt x="2311" y="588"/>
                  </a:lnTo>
                  <a:lnTo>
                    <a:pt x="431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10"/>
            <p:cNvSpPr/>
            <p:nvPr/>
          </p:nvSpPr>
          <p:spPr>
            <a:xfrm>
              <a:off x="1152292" y="1274075"/>
              <a:ext cx="247335" cy="136724"/>
            </a:xfrm>
            <a:custGeom>
              <a:rect b="b" l="l" r="r" t="t"/>
              <a:pathLst>
                <a:path extrusionOk="0" h="2555" w="4622">
                  <a:moveTo>
                    <a:pt x="2311" y="0"/>
                  </a:moveTo>
                  <a:lnTo>
                    <a:pt x="0" y="2250"/>
                  </a:lnTo>
                  <a:lnTo>
                    <a:pt x="304" y="2554"/>
                  </a:lnTo>
                  <a:lnTo>
                    <a:pt x="2311" y="588"/>
                  </a:lnTo>
                  <a:lnTo>
                    <a:pt x="4337" y="2554"/>
                  </a:lnTo>
                  <a:lnTo>
                    <a:pt x="4621"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10"/>
            <p:cNvSpPr/>
            <p:nvPr/>
          </p:nvSpPr>
          <p:spPr>
            <a:xfrm>
              <a:off x="1384379" y="1274075"/>
              <a:ext cx="246265" cy="136724"/>
            </a:xfrm>
            <a:custGeom>
              <a:rect b="b" l="l" r="r" t="t"/>
              <a:pathLst>
                <a:path extrusionOk="0" h="2555" w="4602">
                  <a:moveTo>
                    <a:pt x="2291" y="0"/>
                  </a:moveTo>
                  <a:lnTo>
                    <a:pt x="0" y="2250"/>
                  </a:lnTo>
                  <a:lnTo>
                    <a:pt x="284" y="2554"/>
                  </a:lnTo>
                  <a:lnTo>
                    <a:pt x="2291" y="588"/>
                  </a:lnTo>
                  <a:lnTo>
                    <a:pt x="4318" y="2554"/>
                  </a:lnTo>
                  <a:lnTo>
                    <a:pt x="4601" y="2250"/>
                  </a:lnTo>
                  <a:lnTo>
                    <a:pt x="229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10"/>
            <p:cNvSpPr/>
            <p:nvPr/>
          </p:nvSpPr>
          <p:spPr>
            <a:xfrm>
              <a:off x="1615395" y="1274075"/>
              <a:ext cx="247335" cy="136724"/>
            </a:xfrm>
            <a:custGeom>
              <a:rect b="b" l="l" r="r" t="t"/>
              <a:pathLst>
                <a:path extrusionOk="0" h="2555" w="4622">
                  <a:moveTo>
                    <a:pt x="2311" y="0"/>
                  </a:moveTo>
                  <a:lnTo>
                    <a:pt x="1" y="2250"/>
                  </a:lnTo>
                  <a:lnTo>
                    <a:pt x="284"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10"/>
            <p:cNvSpPr/>
            <p:nvPr/>
          </p:nvSpPr>
          <p:spPr>
            <a:xfrm>
              <a:off x="1846412" y="1274075"/>
              <a:ext cx="247335" cy="136724"/>
            </a:xfrm>
            <a:custGeom>
              <a:rect b="b" l="l" r="r" t="t"/>
              <a:pathLst>
                <a:path extrusionOk="0" h="2555" w="4622">
                  <a:moveTo>
                    <a:pt x="2311" y="0"/>
                  </a:moveTo>
                  <a:lnTo>
                    <a:pt x="1" y="2250"/>
                  </a:lnTo>
                  <a:lnTo>
                    <a:pt x="305" y="2554"/>
                  </a:lnTo>
                  <a:lnTo>
                    <a:pt x="2311" y="588"/>
                  </a:lnTo>
                  <a:lnTo>
                    <a:pt x="4318" y="2554"/>
                  </a:lnTo>
                  <a:lnTo>
                    <a:pt x="4622" y="2250"/>
                  </a:lnTo>
                  <a:lnTo>
                    <a:pt x="231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7750" y="365760"/>
            <a:ext cx="7708500" cy="5487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dk1"/>
              </a:buClr>
              <a:buSzPts val="3000"/>
              <a:buFont typeface="Montserrat Black"/>
              <a:buNone/>
              <a:defRPr b="0" i="0" sz="3000" u="none" cap="none" strike="noStrike">
                <a:solidFill>
                  <a:schemeClr val="dk1"/>
                </a:solidFill>
                <a:latin typeface="Montserrat Black"/>
                <a:ea typeface="Montserrat Black"/>
                <a:cs typeface="Montserrat Black"/>
                <a:sym typeface="Montserrat Black"/>
              </a:defRPr>
            </a:lvl1pPr>
            <a:lvl2pPr lvl="1" marR="0" rtl="0" algn="l">
              <a:lnSpc>
                <a:spcPct val="100000"/>
              </a:lnSpc>
              <a:spcBef>
                <a:spcPts val="0"/>
              </a:spcBef>
              <a:spcAft>
                <a:spcPts val="0"/>
              </a:spcAft>
              <a:buClr>
                <a:schemeClr val="dk1"/>
              </a:buClr>
              <a:buSzPts val="3500"/>
              <a:buFont typeface="Anton"/>
              <a:buNone/>
              <a:defRPr b="0" i="0" sz="3500" u="none" cap="none" strike="noStrike">
                <a:solidFill>
                  <a:schemeClr val="dk1"/>
                </a:solidFill>
                <a:latin typeface="Anton"/>
                <a:ea typeface="Anton"/>
                <a:cs typeface="Anton"/>
                <a:sym typeface="Anton"/>
              </a:defRPr>
            </a:lvl2pPr>
            <a:lvl3pPr lvl="2" marR="0" rtl="0" algn="l">
              <a:lnSpc>
                <a:spcPct val="100000"/>
              </a:lnSpc>
              <a:spcBef>
                <a:spcPts val="0"/>
              </a:spcBef>
              <a:spcAft>
                <a:spcPts val="0"/>
              </a:spcAft>
              <a:buClr>
                <a:schemeClr val="dk1"/>
              </a:buClr>
              <a:buSzPts val="3500"/>
              <a:buFont typeface="Anton"/>
              <a:buNone/>
              <a:defRPr b="0" i="0" sz="3500" u="none" cap="none" strike="noStrike">
                <a:solidFill>
                  <a:schemeClr val="dk1"/>
                </a:solidFill>
                <a:latin typeface="Anton"/>
                <a:ea typeface="Anton"/>
                <a:cs typeface="Anton"/>
                <a:sym typeface="Anton"/>
              </a:defRPr>
            </a:lvl3pPr>
            <a:lvl4pPr lvl="3" marR="0" rtl="0" algn="l">
              <a:lnSpc>
                <a:spcPct val="100000"/>
              </a:lnSpc>
              <a:spcBef>
                <a:spcPts val="0"/>
              </a:spcBef>
              <a:spcAft>
                <a:spcPts val="0"/>
              </a:spcAft>
              <a:buClr>
                <a:schemeClr val="dk1"/>
              </a:buClr>
              <a:buSzPts val="3500"/>
              <a:buFont typeface="Anton"/>
              <a:buNone/>
              <a:defRPr b="0" i="0" sz="3500" u="none" cap="none" strike="noStrike">
                <a:solidFill>
                  <a:schemeClr val="dk1"/>
                </a:solidFill>
                <a:latin typeface="Anton"/>
                <a:ea typeface="Anton"/>
                <a:cs typeface="Anton"/>
                <a:sym typeface="Anton"/>
              </a:defRPr>
            </a:lvl4pPr>
            <a:lvl5pPr lvl="4" marR="0" rtl="0" algn="l">
              <a:lnSpc>
                <a:spcPct val="100000"/>
              </a:lnSpc>
              <a:spcBef>
                <a:spcPts val="0"/>
              </a:spcBef>
              <a:spcAft>
                <a:spcPts val="0"/>
              </a:spcAft>
              <a:buClr>
                <a:schemeClr val="dk1"/>
              </a:buClr>
              <a:buSzPts val="3500"/>
              <a:buFont typeface="Anton"/>
              <a:buNone/>
              <a:defRPr b="0" i="0" sz="3500" u="none" cap="none" strike="noStrike">
                <a:solidFill>
                  <a:schemeClr val="dk1"/>
                </a:solidFill>
                <a:latin typeface="Anton"/>
                <a:ea typeface="Anton"/>
                <a:cs typeface="Anton"/>
                <a:sym typeface="Anton"/>
              </a:defRPr>
            </a:lvl5pPr>
            <a:lvl6pPr lvl="5" marR="0" rtl="0" algn="l">
              <a:lnSpc>
                <a:spcPct val="100000"/>
              </a:lnSpc>
              <a:spcBef>
                <a:spcPts val="0"/>
              </a:spcBef>
              <a:spcAft>
                <a:spcPts val="0"/>
              </a:spcAft>
              <a:buClr>
                <a:schemeClr val="dk1"/>
              </a:buClr>
              <a:buSzPts val="3500"/>
              <a:buFont typeface="Anton"/>
              <a:buNone/>
              <a:defRPr b="0" i="0" sz="3500" u="none" cap="none" strike="noStrike">
                <a:solidFill>
                  <a:schemeClr val="dk1"/>
                </a:solidFill>
                <a:latin typeface="Anton"/>
                <a:ea typeface="Anton"/>
                <a:cs typeface="Anton"/>
                <a:sym typeface="Anton"/>
              </a:defRPr>
            </a:lvl6pPr>
            <a:lvl7pPr lvl="6" marR="0" rtl="0" algn="l">
              <a:lnSpc>
                <a:spcPct val="100000"/>
              </a:lnSpc>
              <a:spcBef>
                <a:spcPts val="0"/>
              </a:spcBef>
              <a:spcAft>
                <a:spcPts val="0"/>
              </a:spcAft>
              <a:buClr>
                <a:schemeClr val="dk1"/>
              </a:buClr>
              <a:buSzPts val="3500"/>
              <a:buFont typeface="Anton"/>
              <a:buNone/>
              <a:defRPr b="0" i="0" sz="3500" u="none" cap="none" strike="noStrike">
                <a:solidFill>
                  <a:schemeClr val="dk1"/>
                </a:solidFill>
                <a:latin typeface="Anton"/>
                <a:ea typeface="Anton"/>
                <a:cs typeface="Anton"/>
                <a:sym typeface="Anton"/>
              </a:defRPr>
            </a:lvl7pPr>
            <a:lvl8pPr lvl="7" marR="0" rtl="0" algn="l">
              <a:lnSpc>
                <a:spcPct val="100000"/>
              </a:lnSpc>
              <a:spcBef>
                <a:spcPts val="0"/>
              </a:spcBef>
              <a:spcAft>
                <a:spcPts val="0"/>
              </a:spcAft>
              <a:buClr>
                <a:schemeClr val="dk1"/>
              </a:buClr>
              <a:buSzPts val="3500"/>
              <a:buFont typeface="Anton"/>
              <a:buNone/>
              <a:defRPr b="0" i="0" sz="3500" u="none" cap="none" strike="noStrike">
                <a:solidFill>
                  <a:schemeClr val="dk1"/>
                </a:solidFill>
                <a:latin typeface="Anton"/>
                <a:ea typeface="Anton"/>
                <a:cs typeface="Anton"/>
                <a:sym typeface="Anton"/>
              </a:defRPr>
            </a:lvl8pPr>
            <a:lvl9pPr lvl="8" marR="0" rtl="0" algn="l">
              <a:lnSpc>
                <a:spcPct val="100000"/>
              </a:lnSpc>
              <a:spcBef>
                <a:spcPts val="0"/>
              </a:spcBef>
              <a:spcAft>
                <a:spcPts val="0"/>
              </a:spcAft>
              <a:buClr>
                <a:schemeClr val="dk1"/>
              </a:buClr>
              <a:buSzPts val="3500"/>
              <a:buFont typeface="Anton"/>
              <a:buNone/>
              <a:defRPr b="0" i="0" sz="3500" u="none" cap="none" strike="noStrike">
                <a:solidFill>
                  <a:schemeClr val="dk1"/>
                </a:solidFill>
                <a:latin typeface="Anton"/>
                <a:ea typeface="Anton"/>
                <a:cs typeface="Anton"/>
                <a:sym typeface="Anton"/>
              </a:defRPr>
            </a:lvl9pPr>
          </a:lstStyle>
          <a:p/>
        </p:txBody>
      </p:sp>
      <p:sp>
        <p:nvSpPr>
          <p:cNvPr id="7" name="Google Shape;7;p1"/>
          <p:cNvSpPr txBox="1"/>
          <p:nvPr>
            <p:ph idx="1" type="body"/>
          </p:nvPr>
        </p:nvSpPr>
        <p:spPr>
          <a:xfrm>
            <a:off x="692700" y="1351875"/>
            <a:ext cx="7711800" cy="32475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Manrope"/>
              <a:buChar char="●"/>
              <a:defRPr b="0" i="0" sz="1400" u="none" cap="none" strike="noStrike">
                <a:solidFill>
                  <a:schemeClr val="dk1"/>
                </a:solidFill>
                <a:latin typeface="Manrope"/>
                <a:ea typeface="Manrope"/>
                <a:cs typeface="Manrope"/>
                <a:sym typeface="Manrope"/>
              </a:defRPr>
            </a:lvl1pPr>
            <a:lvl2pPr indent="-317500" lvl="1" marL="914400" marR="0" rtl="0" algn="l">
              <a:lnSpc>
                <a:spcPct val="100000"/>
              </a:lnSpc>
              <a:spcBef>
                <a:spcPts val="0"/>
              </a:spcBef>
              <a:spcAft>
                <a:spcPts val="0"/>
              </a:spcAft>
              <a:buClr>
                <a:schemeClr val="dk1"/>
              </a:buClr>
              <a:buSzPts val="1400"/>
              <a:buFont typeface="Manrope"/>
              <a:buChar char="○"/>
              <a:defRPr b="0" i="0" sz="1400" u="none" cap="none" strike="noStrike">
                <a:solidFill>
                  <a:schemeClr val="dk1"/>
                </a:solidFill>
                <a:latin typeface="Manrope"/>
                <a:ea typeface="Manrope"/>
                <a:cs typeface="Manrope"/>
                <a:sym typeface="Manrope"/>
              </a:defRPr>
            </a:lvl2pPr>
            <a:lvl3pPr indent="-317500" lvl="2" marL="1371600" marR="0" rtl="0" algn="l">
              <a:lnSpc>
                <a:spcPct val="100000"/>
              </a:lnSpc>
              <a:spcBef>
                <a:spcPts val="0"/>
              </a:spcBef>
              <a:spcAft>
                <a:spcPts val="0"/>
              </a:spcAft>
              <a:buClr>
                <a:schemeClr val="dk1"/>
              </a:buClr>
              <a:buSzPts val="1400"/>
              <a:buFont typeface="Manrope"/>
              <a:buChar char="■"/>
              <a:defRPr b="0" i="0" sz="1400" u="none" cap="none" strike="noStrike">
                <a:solidFill>
                  <a:schemeClr val="dk1"/>
                </a:solidFill>
                <a:latin typeface="Manrope"/>
                <a:ea typeface="Manrope"/>
                <a:cs typeface="Manrope"/>
                <a:sym typeface="Manrope"/>
              </a:defRPr>
            </a:lvl3pPr>
            <a:lvl4pPr indent="-317500" lvl="3" marL="1828800" marR="0" rtl="0" algn="l">
              <a:lnSpc>
                <a:spcPct val="100000"/>
              </a:lnSpc>
              <a:spcBef>
                <a:spcPts val="0"/>
              </a:spcBef>
              <a:spcAft>
                <a:spcPts val="0"/>
              </a:spcAft>
              <a:buClr>
                <a:schemeClr val="dk1"/>
              </a:buClr>
              <a:buSzPts val="1400"/>
              <a:buFont typeface="Manrope"/>
              <a:buChar char="●"/>
              <a:defRPr b="0" i="0" sz="1400" u="none" cap="none" strike="noStrike">
                <a:solidFill>
                  <a:schemeClr val="dk1"/>
                </a:solidFill>
                <a:latin typeface="Manrope"/>
                <a:ea typeface="Manrope"/>
                <a:cs typeface="Manrope"/>
                <a:sym typeface="Manrope"/>
              </a:defRPr>
            </a:lvl4pPr>
            <a:lvl5pPr indent="-317500" lvl="4" marL="2286000" marR="0" rtl="0" algn="l">
              <a:lnSpc>
                <a:spcPct val="100000"/>
              </a:lnSpc>
              <a:spcBef>
                <a:spcPts val="0"/>
              </a:spcBef>
              <a:spcAft>
                <a:spcPts val="0"/>
              </a:spcAft>
              <a:buClr>
                <a:schemeClr val="dk1"/>
              </a:buClr>
              <a:buSzPts val="1400"/>
              <a:buFont typeface="Manrope"/>
              <a:buChar char="○"/>
              <a:defRPr b="0" i="0" sz="1400" u="none" cap="none" strike="noStrike">
                <a:solidFill>
                  <a:schemeClr val="dk1"/>
                </a:solidFill>
                <a:latin typeface="Manrope"/>
                <a:ea typeface="Manrope"/>
                <a:cs typeface="Manrope"/>
                <a:sym typeface="Manrope"/>
              </a:defRPr>
            </a:lvl5pPr>
            <a:lvl6pPr indent="-317500" lvl="5" marL="2743200" marR="0" rtl="0" algn="l">
              <a:lnSpc>
                <a:spcPct val="100000"/>
              </a:lnSpc>
              <a:spcBef>
                <a:spcPts val="0"/>
              </a:spcBef>
              <a:spcAft>
                <a:spcPts val="0"/>
              </a:spcAft>
              <a:buClr>
                <a:schemeClr val="dk1"/>
              </a:buClr>
              <a:buSzPts val="1400"/>
              <a:buFont typeface="Manrope"/>
              <a:buChar char="■"/>
              <a:defRPr b="0" i="0" sz="1400" u="none" cap="none" strike="noStrike">
                <a:solidFill>
                  <a:schemeClr val="dk1"/>
                </a:solidFill>
                <a:latin typeface="Manrope"/>
                <a:ea typeface="Manrope"/>
                <a:cs typeface="Manrope"/>
                <a:sym typeface="Manrope"/>
              </a:defRPr>
            </a:lvl6pPr>
            <a:lvl7pPr indent="-317500" lvl="6" marL="3200400" marR="0" rtl="0" algn="l">
              <a:lnSpc>
                <a:spcPct val="100000"/>
              </a:lnSpc>
              <a:spcBef>
                <a:spcPts val="0"/>
              </a:spcBef>
              <a:spcAft>
                <a:spcPts val="0"/>
              </a:spcAft>
              <a:buClr>
                <a:schemeClr val="dk1"/>
              </a:buClr>
              <a:buSzPts val="1400"/>
              <a:buFont typeface="Manrope"/>
              <a:buChar char="●"/>
              <a:defRPr b="0" i="0" sz="1400" u="none" cap="none" strike="noStrike">
                <a:solidFill>
                  <a:schemeClr val="dk1"/>
                </a:solidFill>
                <a:latin typeface="Manrope"/>
                <a:ea typeface="Manrope"/>
                <a:cs typeface="Manrope"/>
                <a:sym typeface="Manrope"/>
              </a:defRPr>
            </a:lvl7pPr>
            <a:lvl8pPr indent="-317500" lvl="7" marL="3657600" marR="0" rtl="0" algn="l">
              <a:lnSpc>
                <a:spcPct val="100000"/>
              </a:lnSpc>
              <a:spcBef>
                <a:spcPts val="0"/>
              </a:spcBef>
              <a:spcAft>
                <a:spcPts val="0"/>
              </a:spcAft>
              <a:buClr>
                <a:schemeClr val="dk1"/>
              </a:buClr>
              <a:buSzPts val="1400"/>
              <a:buFont typeface="Manrope"/>
              <a:buChar char="○"/>
              <a:defRPr b="0" i="0" sz="1400" u="none" cap="none" strike="noStrike">
                <a:solidFill>
                  <a:schemeClr val="dk1"/>
                </a:solidFill>
                <a:latin typeface="Manrope"/>
                <a:ea typeface="Manrope"/>
                <a:cs typeface="Manrope"/>
                <a:sym typeface="Manrope"/>
              </a:defRPr>
            </a:lvl8pPr>
            <a:lvl9pPr indent="-317500" lvl="8" marL="4114800" marR="0" rtl="0" algn="l">
              <a:lnSpc>
                <a:spcPct val="100000"/>
              </a:lnSpc>
              <a:spcBef>
                <a:spcPts val="0"/>
              </a:spcBef>
              <a:spcAft>
                <a:spcPts val="0"/>
              </a:spcAft>
              <a:buClr>
                <a:schemeClr val="dk1"/>
              </a:buClr>
              <a:buSzPts val="1400"/>
              <a:buFont typeface="Manrope"/>
              <a:buChar char="■"/>
              <a:defRPr b="0" i="0" sz="1400" u="none" cap="none" strike="noStrike">
                <a:solidFill>
                  <a:schemeClr val="dk1"/>
                </a:solidFill>
                <a:latin typeface="Manrope"/>
                <a:ea typeface="Manrope"/>
                <a:cs typeface="Manrope"/>
                <a:sym typeface="Manrop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hyperlink" Target="https://dreambooth.github.io/" TargetMode="External"/><Relationship Id="rId4" Type="http://schemas.openxmlformats.org/officeDocument/2006/relationships/hyperlink" Target="https://huggingface.co/blog/stable_diffusion" TargetMode="External"/><Relationship Id="rId5"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17.gif"/><Relationship Id="rId4" Type="http://schemas.openxmlformats.org/officeDocument/2006/relationships/hyperlink" Target="https://github.com/cloneofsimo/lora" TargetMode="External"/><Relationship Id="rId5" Type="http://schemas.openxmlformats.org/officeDocument/2006/relationships/hyperlink" Target="https://github.com/cloneofsimo/lora"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hyperlink" Target="https://arxiv.org/abs/2106.09685" TargetMode="Externa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comments" Target="../comments/comment1.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20.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comments" Target="../comments/comment2.xml"/><Relationship Id="rId4" Type="http://schemas.openxmlformats.org/officeDocument/2006/relationships/hyperlink" Target="https://arxiv.org/abs/2208.01618"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hyperlink" Target="https://github.com/huggingface/diffusion-models-class" TargetMode="External"/><Relationship Id="rId4" Type="http://schemas.openxmlformats.org/officeDocument/2006/relationships/hyperlink" Target="https://huggingface.co/blog/dreambooth" TargetMode="External"/><Relationship Id="rId9" Type="http://schemas.openxmlformats.org/officeDocument/2006/relationships/hyperlink" Target="https://huggingface.co/blog/sdxl_lora_advanced_script" TargetMode="External"/><Relationship Id="rId5" Type="http://schemas.openxmlformats.org/officeDocument/2006/relationships/hyperlink" Target="https://huggingface.co/blog/lora" TargetMode="External"/><Relationship Id="rId6" Type="http://schemas.openxmlformats.org/officeDocument/2006/relationships/hyperlink" Target="https://huggingface.co/blog/lora" TargetMode="External"/><Relationship Id="rId7" Type="http://schemas.openxmlformats.org/officeDocument/2006/relationships/hyperlink" Target="https://huggingface.co/blog/lora" TargetMode="External"/><Relationship Id="rId8" Type="http://schemas.openxmlformats.org/officeDocument/2006/relationships/hyperlink" Target="https://huggingface.co/blog/sdxl_lora_advanced_script" TargetMode="External"/><Relationship Id="rId11" Type="http://schemas.openxmlformats.org/officeDocument/2006/relationships/hyperlink" Target="https://huggingface.co/blog/sdxl_lora_advanced_script" TargetMode="External"/><Relationship Id="rId10" Type="http://schemas.openxmlformats.org/officeDocument/2006/relationships/hyperlink" Target="https://huggingface.co/blog/sdxl_lora_advanced_script" TargetMode="External"/><Relationship Id="rId13" Type="http://schemas.openxmlformats.org/officeDocument/2006/relationships/hyperlink" Target="https://huggingface.co/docs/diffusers/en/training/dreambooth" TargetMode="External"/><Relationship Id="rId12" Type="http://schemas.openxmlformats.org/officeDocument/2006/relationships/hyperlink" Target="https://huggingface.co/blog/sdxl_lora_advanced_script" TargetMode="External"/><Relationship Id="rId15" Type="http://schemas.openxmlformats.org/officeDocument/2006/relationships/hyperlink" Target="https://huggingface.co/docs/diffusers/en/training/lora" TargetMode="External"/><Relationship Id="rId14" Type="http://schemas.openxmlformats.org/officeDocument/2006/relationships/hyperlink" Target="https://huggingface.co/docs/diffusers/en/training/text_inversion"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hyperlink" Target="https://huggingface.co/spaces/enzostvs/lora-studio" TargetMode="External"/><Relationship Id="rId4" Type="http://schemas.openxmlformats.org/officeDocument/2006/relationships/hyperlink" Target="https://huggingface.co/spaces/multimodalart/LoraTheExplorer" TargetMode="External"/><Relationship Id="rId9" Type="http://schemas.openxmlformats.org/officeDocument/2006/relationships/image" Target="../media/image21.gif"/><Relationship Id="rId5" Type="http://schemas.openxmlformats.org/officeDocument/2006/relationships/hyperlink" Target="https://huggingface.co/spaces/multimodalart/lora-roulette" TargetMode="External"/><Relationship Id="rId6" Type="http://schemas.openxmlformats.org/officeDocument/2006/relationships/hyperlink" Target="https://huggingface.co/spaces/multimodalart/Ip-Adapter-FaceID" TargetMode="External"/><Relationship Id="rId7" Type="http://schemas.openxmlformats.org/officeDocument/2006/relationships/hyperlink" Target="https://huggingface.co/spaces/multimodalart/Ip-Adapter-FaceID" TargetMode="External"/><Relationship Id="rId8" Type="http://schemas.openxmlformats.org/officeDocument/2006/relationships/hyperlink" Target="https://huggingface.co/papers/2401.07519"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hyperlink" Target="https://huggingface.co/spaces/multimodalart/stable-cascade" TargetMode="Externa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hyperlink" Target="https://huggingface.co/blog/stable_diffusion" TargetMode="Externa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sp>
        <p:nvSpPr>
          <p:cNvPr id="1623" name="Google Shape;1623;p35"/>
          <p:cNvSpPr txBox="1"/>
          <p:nvPr>
            <p:ph type="ctrTitle"/>
          </p:nvPr>
        </p:nvSpPr>
        <p:spPr>
          <a:xfrm>
            <a:off x="1040850" y="1145425"/>
            <a:ext cx="6979200" cy="1202700"/>
          </a:xfrm>
          <a:prstGeom prst="rect">
            <a:avLst/>
          </a:prstGeom>
          <a:noFill/>
          <a:ln>
            <a:noFill/>
          </a:ln>
        </p:spPr>
        <p:txBody>
          <a:bodyPr anchorCtr="0" anchor="t" bIns="91425" lIns="91425" spcFirstLastPara="1" rIns="91425" wrap="square" tIns="91425">
            <a:noAutofit/>
          </a:bodyPr>
          <a:lstStyle/>
          <a:p>
            <a:pPr indent="0" lvl="0" marL="0" rtl="0" algn="ctr">
              <a:lnSpc>
                <a:spcPct val="85000"/>
              </a:lnSpc>
              <a:spcBef>
                <a:spcPts val="0"/>
              </a:spcBef>
              <a:spcAft>
                <a:spcPts val="0"/>
              </a:spcAft>
              <a:buSzPts val="4500"/>
              <a:buNone/>
            </a:pPr>
            <a:r>
              <a:rPr b="1" lang="en" sz="3950">
                <a:latin typeface="Montserrat"/>
                <a:ea typeface="Montserrat"/>
                <a:cs typeface="Montserrat"/>
                <a:sym typeface="Montserrat"/>
              </a:rPr>
              <a:t>Personalization </a:t>
            </a:r>
            <a:r>
              <a:rPr lang="en" sz="3950">
                <a:latin typeface="Montserrat"/>
                <a:ea typeface="Montserrat"/>
                <a:cs typeface="Montserrat"/>
                <a:sym typeface="Montserrat"/>
              </a:rPr>
              <a:t>of</a:t>
            </a:r>
            <a:r>
              <a:rPr lang="en" sz="3950">
                <a:latin typeface="Montserrat"/>
                <a:ea typeface="Montserrat"/>
                <a:cs typeface="Montserrat"/>
                <a:sym typeface="Montserrat"/>
              </a:rPr>
              <a:t> </a:t>
            </a:r>
            <a:r>
              <a:rPr b="1" lang="en" sz="3950">
                <a:latin typeface="Montserrat"/>
                <a:ea typeface="Montserrat"/>
                <a:cs typeface="Montserrat"/>
                <a:sym typeface="Montserrat"/>
              </a:rPr>
              <a:t>Diffusion Models</a:t>
            </a:r>
            <a:endParaRPr sz="6500">
              <a:latin typeface="Montserrat ExtraBold"/>
              <a:ea typeface="Montserrat ExtraBold"/>
              <a:cs typeface="Montserrat ExtraBold"/>
              <a:sym typeface="Montserrat ExtraBold"/>
            </a:endParaRPr>
          </a:p>
          <a:p>
            <a:pPr indent="0" lvl="0" marL="0" rtl="0" algn="ctr">
              <a:lnSpc>
                <a:spcPct val="85000"/>
              </a:lnSpc>
              <a:spcBef>
                <a:spcPts val="0"/>
              </a:spcBef>
              <a:spcAft>
                <a:spcPts val="0"/>
              </a:spcAft>
              <a:buSzPts val="4500"/>
              <a:buNone/>
            </a:pPr>
            <a:r>
              <a:t/>
            </a:r>
            <a:endParaRPr sz="4900"/>
          </a:p>
          <a:p>
            <a:pPr indent="0" lvl="0" marL="0" rtl="0" algn="l">
              <a:lnSpc>
                <a:spcPct val="85000"/>
              </a:lnSpc>
              <a:spcBef>
                <a:spcPts val="0"/>
              </a:spcBef>
              <a:spcAft>
                <a:spcPts val="0"/>
              </a:spcAft>
              <a:buSzPts val="4500"/>
              <a:buNone/>
            </a:pPr>
            <a:r>
              <a:t/>
            </a:r>
            <a:endParaRPr b="1" sz="4400">
              <a:latin typeface="Montserrat"/>
              <a:ea typeface="Montserrat"/>
              <a:cs typeface="Montserrat"/>
              <a:sym typeface="Montserrat"/>
            </a:endParaRPr>
          </a:p>
        </p:txBody>
      </p:sp>
      <p:sp>
        <p:nvSpPr>
          <p:cNvPr id="1624" name="Google Shape;1624;p35"/>
          <p:cNvSpPr/>
          <p:nvPr/>
        </p:nvSpPr>
        <p:spPr>
          <a:xfrm rot="5400000">
            <a:off x="8023845" y="1035279"/>
            <a:ext cx="181809" cy="189398"/>
          </a:xfrm>
          <a:custGeom>
            <a:rect b="b" l="l" r="r" t="t"/>
            <a:pathLst>
              <a:path extrusionOk="0" h="5166" w="4959">
                <a:moveTo>
                  <a:pt x="4336" y="0"/>
                </a:moveTo>
                <a:lnTo>
                  <a:pt x="4280" y="38"/>
                </a:lnTo>
                <a:lnTo>
                  <a:pt x="4223" y="75"/>
                </a:lnTo>
                <a:lnTo>
                  <a:pt x="4185" y="113"/>
                </a:lnTo>
                <a:lnTo>
                  <a:pt x="4148" y="170"/>
                </a:lnTo>
                <a:lnTo>
                  <a:pt x="4110" y="226"/>
                </a:lnTo>
                <a:lnTo>
                  <a:pt x="4110" y="283"/>
                </a:lnTo>
                <a:lnTo>
                  <a:pt x="4110" y="358"/>
                </a:lnTo>
                <a:lnTo>
                  <a:pt x="4110" y="415"/>
                </a:lnTo>
                <a:lnTo>
                  <a:pt x="4148" y="471"/>
                </a:lnTo>
                <a:lnTo>
                  <a:pt x="4204" y="622"/>
                </a:lnTo>
                <a:lnTo>
                  <a:pt x="4242" y="754"/>
                </a:lnTo>
                <a:lnTo>
                  <a:pt x="4280" y="905"/>
                </a:lnTo>
                <a:lnTo>
                  <a:pt x="4299" y="1037"/>
                </a:lnTo>
                <a:lnTo>
                  <a:pt x="4299" y="1169"/>
                </a:lnTo>
                <a:lnTo>
                  <a:pt x="4280" y="1301"/>
                </a:lnTo>
                <a:lnTo>
                  <a:pt x="4242" y="1433"/>
                </a:lnTo>
                <a:lnTo>
                  <a:pt x="4185" y="1546"/>
                </a:lnTo>
                <a:lnTo>
                  <a:pt x="4110" y="1659"/>
                </a:lnTo>
                <a:lnTo>
                  <a:pt x="4035" y="1753"/>
                </a:lnTo>
                <a:lnTo>
                  <a:pt x="3940" y="1847"/>
                </a:lnTo>
                <a:lnTo>
                  <a:pt x="3808" y="1923"/>
                </a:lnTo>
                <a:lnTo>
                  <a:pt x="3695" y="1979"/>
                </a:lnTo>
                <a:lnTo>
                  <a:pt x="3545" y="2036"/>
                </a:lnTo>
                <a:lnTo>
                  <a:pt x="3394" y="2074"/>
                </a:lnTo>
                <a:lnTo>
                  <a:pt x="3224" y="2111"/>
                </a:lnTo>
                <a:lnTo>
                  <a:pt x="2847" y="2111"/>
                </a:lnTo>
                <a:lnTo>
                  <a:pt x="2451" y="2093"/>
                </a:lnTo>
                <a:lnTo>
                  <a:pt x="1942" y="2055"/>
                </a:lnTo>
                <a:lnTo>
                  <a:pt x="1697" y="2055"/>
                </a:lnTo>
                <a:lnTo>
                  <a:pt x="1433" y="2074"/>
                </a:lnTo>
                <a:lnTo>
                  <a:pt x="1188" y="2130"/>
                </a:lnTo>
                <a:lnTo>
                  <a:pt x="943" y="2225"/>
                </a:lnTo>
                <a:lnTo>
                  <a:pt x="811" y="2281"/>
                </a:lnTo>
                <a:lnTo>
                  <a:pt x="698" y="2356"/>
                </a:lnTo>
                <a:lnTo>
                  <a:pt x="585" y="2432"/>
                </a:lnTo>
                <a:lnTo>
                  <a:pt x="491" y="2526"/>
                </a:lnTo>
                <a:lnTo>
                  <a:pt x="359" y="2677"/>
                </a:lnTo>
                <a:lnTo>
                  <a:pt x="264" y="2809"/>
                </a:lnTo>
                <a:lnTo>
                  <a:pt x="189" y="2941"/>
                </a:lnTo>
                <a:lnTo>
                  <a:pt x="114" y="3073"/>
                </a:lnTo>
                <a:lnTo>
                  <a:pt x="76" y="3205"/>
                </a:lnTo>
                <a:lnTo>
                  <a:pt x="38" y="3356"/>
                </a:lnTo>
                <a:lnTo>
                  <a:pt x="1" y="3506"/>
                </a:lnTo>
                <a:lnTo>
                  <a:pt x="1" y="3638"/>
                </a:lnTo>
                <a:lnTo>
                  <a:pt x="1" y="3789"/>
                </a:lnTo>
                <a:lnTo>
                  <a:pt x="19" y="3959"/>
                </a:lnTo>
                <a:lnTo>
                  <a:pt x="57" y="4110"/>
                </a:lnTo>
                <a:lnTo>
                  <a:pt x="95" y="4260"/>
                </a:lnTo>
                <a:lnTo>
                  <a:pt x="151" y="4411"/>
                </a:lnTo>
                <a:lnTo>
                  <a:pt x="227" y="4562"/>
                </a:lnTo>
                <a:lnTo>
                  <a:pt x="302" y="4732"/>
                </a:lnTo>
                <a:lnTo>
                  <a:pt x="415" y="4883"/>
                </a:lnTo>
                <a:lnTo>
                  <a:pt x="510" y="5033"/>
                </a:lnTo>
                <a:lnTo>
                  <a:pt x="566" y="5071"/>
                </a:lnTo>
                <a:lnTo>
                  <a:pt x="623" y="5109"/>
                </a:lnTo>
                <a:lnTo>
                  <a:pt x="679" y="5146"/>
                </a:lnTo>
                <a:lnTo>
                  <a:pt x="736" y="5165"/>
                </a:lnTo>
                <a:lnTo>
                  <a:pt x="811" y="5165"/>
                </a:lnTo>
                <a:lnTo>
                  <a:pt x="868" y="5146"/>
                </a:lnTo>
                <a:lnTo>
                  <a:pt x="924" y="5128"/>
                </a:lnTo>
                <a:lnTo>
                  <a:pt x="981" y="5090"/>
                </a:lnTo>
                <a:lnTo>
                  <a:pt x="1037" y="5033"/>
                </a:lnTo>
                <a:lnTo>
                  <a:pt x="1075" y="4996"/>
                </a:lnTo>
                <a:lnTo>
                  <a:pt x="1094" y="4939"/>
                </a:lnTo>
                <a:lnTo>
                  <a:pt x="1113" y="4864"/>
                </a:lnTo>
                <a:lnTo>
                  <a:pt x="1113" y="4807"/>
                </a:lnTo>
                <a:lnTo>
                  <a:pt x="1113" y="4732"/>
                </a:lnTo>
                <a:lnTo>
                  <a:pt x="1075" y="4675"/>
                </a:lnTo>
                <a:lnTo>
                  <a:pt x="1037" y="4619"/>
                </a:lnTo>
                <a:lnTo>
                  <a:pt x="943" y="4487"/>
                </a:lnTo>
                <a:lnTo>
                  <a:pt x="849" y="4317"/>
                </a:lnTo>
                <a:lnTo>
                  <a:pt x="755" y="4147"/>
                </a:lnTo>
                <a:lnTo>
                  <a:pt x="698" y="3940"/>
                </a:lnTo>
                <a:lnTo>
                  <a:pt x="660" y="3733"/>
                </a:lnTo>
                <a:lnTo>
                  <a:pt x="660" y="3638"/>
                </a:lnTo>
                <a:lnTo>
                  <a:pt x="679" y="3525"/>
                </a:lnTo>
                <a:lnTo>
                  <a:pt x="698" y="3412"/>
                </a:lnTo>
                <a:lnTo>
                  <a:pt x="736" y="3299"/>
                </a:lnTo>
                <a:lnTo>
                  <a:pt x="792" y="3205"/>
                </a:lnTo>
                <a:lnTo>
                  <a:pt x="868" y="3092"/>
                </a:lnTo>
                <a:lnTo>
                  <a:pt x="1000" y="2960"/>
                </a:lnTo>
                <a:lnTo>
                  <a:pt x="1150" y="2865"/>
                </a:lnTo>
                <a:lnTo>
                  <a:pt x="1301" y="2790"/>
                </a:lnTo>
                <a:lnTo>
                  <a:pt x="1490" y="2752"/>
                </a:lnTo>
                <a:lnTo>
                  <a:pt x="1678" y="2715"/>
                </a:lnTo>
                <a:lnTo>
                  <a:pt x="1886" y="2715"/>
                </a:lnTo>
                <a:lnTo>
                  <a:pt x="2395" y="2752"/>
                </a:lnTo>
                <a:lnTo>
                  <a:pt x="2847" y="2771"/>
                </a:lnTo>
                <a:lnTo>
                  <a:pt x="3073" y="2790"/>
                </a:lnTo>
                <a:lnTo>
                  <a:pt x="3299" y="2771"/>
                </a:lnTo>
                <a:lnTo>
                  <a:pt x="3545" y="2733"/>
                </a:lnTo>
                <a:lnTo>
                  <a:pt x="3771" y="2658"/>
                </a:lnTo>
                <a:lnTo>
                  <a:pt x="3997" y="2583"/>
                </a:lnTo>
                <a:lnTo>
                  <a:pt x="4185" y="2470"/>
                </a:lnTo>
                <a:lnTo>
                  <a:pt x="4374" y="2356"/>
                </a:lnTo>
                <a:lnTo>
                  <a:pt x="4525" y="2206"/>
                </a:lnTo>
                <a:lnTo>
                  <a:pt x="4657" y="2036"/>
                </a:lnTo>
                <a:lnTo>
                  <a:pt x="4770" y="1847"/>
                </a:lnTo>
                <a:lnTo>
                  <a:pt x="4864" y="1659"/>
                </a:lnTo>
                <a:lnTo>
                  <a:pt x="4921" y="1470"/>
                </a:lnTo>
                <a:lnTo>
                  <a:pt x="4958" y="1263"/>
                </a:lnTo>
                <a:lnTo>
                  <a:pt x="4958" y="1037"/>
                </a:lnTo>
                <a:lnTo>
                  <a:pt x="4940" y="830"/>
                </a:lnTo>
                <a:lnTo>
                  <a:pt x="4902" y="603"/>
                </a:lnTo>
                <a:lnTo>
                  <a:pt x="4826" y="396"/>
                </a:lnTo>
                <a:lnTo>
                  <a:pt x="4732" y="170"/>
                </a:lnTo>
                <a:lnTo>
                  <a:pt x="4694" y="113"/>
                </a:lnTo>
                <a:lnTo>
                  <a:pt x="4638" y="75"/>
                </a:lnTo>
                <a:lnTo>
                  <a:pt x="4600" y="38"/>
                </a:lnTo>
                <a:lnTo>
                  <a:pt x="4544" y="19"/>
                </a:lnTo>
                <a:lnTo>
                  <a:pt x="446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35"/>
          <p:cNvSpPr/>
          <p:nvPr/>
        </p:nvSpPr>
        <p:spPr>
          <a:xfrm rot="5400000">
            <a:off x="6977138" y="997375"/>
            <a:ext cx="110775" cy="110736"/>
          </a:xfrm>
          <a:custGeom>
            <a:rect b="b" l="l" r="r" t="t"/>
            <a:pathLst>
              <a:path extrusionOk="0" h="2470" w="2471">
                <a:moveTo>
                  <a:pt x="1094" y="0"/>
                </a:moveTo>
                <a:lnTo>
                  <a:pt x="981" y="19"/>
                </a:lnTo>
                <a:lnTo>
                  <a:pt x="868" y="57"/>
                </a:lnTo>
                <a:lnTo>
                  <a:pt x="755" y="95"/>
                </a:lnTo>
                <a:lnTo>
                  <a:pt x="642" y="151"/>
                </a:lnTo>
                <a:lnTo>
                  <a:pt x="548" y="208"/>
                </a:lnTo>
                <a:lnTo>
                  <a:pt x="453" y="283"/>
                </a:lnTo>
                <a:lnTo>
                  <a:pt x="359" y="359"/>
                </a:lnTo>
                <a:lnTo>
                  <a:pt x="284" y="453"/>
                </a:lnTo>
                <a:lnTo>
                  <a:pt x="208" y="547"/>
                </a:lnTo>
                <a:lnTo>
                  <a:pt x="152" y="641"/>
                </a:lnTo>
                <a:lnTo>
                  <a:pt x="95" y="754"/>
                </a:lnTo>
                <a:lnTo>
                  <a:pt x="57" y="868"/>
                </a:lnTo>
                <a:lnTo>
                  <a:pt x="20" y="981"/>
                </a:lnTo>
                <a:lnTo>
                  <a:pt x="1" y="1113"/>
                </a:lnTo>
                <a:lnTo>
                  <a:pt x="1" y="1245"/>
                </a:lnTo>
                <a:lnTo>
                  <a:pt x="1" y="1358"/>
                </a:lnTo>
                <a:lnTo>
                  <a:pt x="20" y="1490"/>
                </a:lnTo>
                <a:lnTo>
                  <a:pt x="57" y="1603"/>
                </a:lnTo>
                <a:lnTo>
                  <a:pt x="95" y="1716"/>
                </a:lnTo>
                <a:lnTo>
                  <a:pt x="152" y="1829"/>
                </a:lnTo>
                <a:lnTo>
                  <a:pt x="208" y="1923"/>
                </a:lnTo>
                <a:lnTo>
                  <a:pt x="284" y="2017"/>
                </a:lnTo>
                <a:lnTo>
                  <a:pt x="359" y="2112"/>
                </a:lnTo>
                <a:lnTo>
                  <a:pt x="453" y="2187"/>
                </a:lnTo>
                <a:lnTo>
                  <a:pt x="548" y="2263"/>
                </a:lnTo>
                <a:lnTo>
                  <a:pt x="642" y="2319"/>
                </a:lnTo>
                <a:lnTo>
                  <a:pt x="755" y="2376"/>
                </a:lnTo>
                <a:lnTo>
                  <a:pt x="868" y="2413"/>
                </a:lnTo>
                <a:lnTo>
                  <a:pt x="981" y="2451"/>
                </a:lnTo>
                <a:lnTo>
                  <a:pt x="1094" y="2470"/>
                </a:lnTo>
                <a:lnTo>
                  <a:pt x="1358" y="2470"/>
                </a:lnTo>
                <a:lnTo>
                  <a:pt x="1471" y="2451"/>
                </a:lnTo>
                <a:lnTo>
                  <a:pt x="1603" y="2413"/>
                </a:lnTo>
                <a:lnTo>
                  <a:pt x="1716" y="2376"/>
                </a:lnTo>
                <a:lnTo>
                  <a:pt x="1811" y="2319"/>
                </a:lnTo>
                <a:lnTo>
                  <a:pt x="1924" y="2263"/>
                </a:lnTo>
                <a:lnTo>
                  <a:pt x="2018" y="2187"/>
                </a:lnTo>
                <a:lnTo>
                  <a:pt x="2112" y="2112"/>
                </a:lnTo>
                <a:lnTo>
                  <a:pt x="2188" y="2017"/>
                </a:lnTo>
                <a:lnTo>
                  <a:pt x="2263" y="1923"/>
                </a:lnTo>
                <a:lnTo>
                  <a:pt x="2320" y="1829"/>
                </a:lnTo>
                <a:lnTo>
                  <a:pt x="2376" y="1716"/>
                </a:lnTo>
                <a:lnTo>
                  <a:pt x="2414" y="1603"/>
                </a:lnTo>
                <a:lnTo>
                  <a:pt x="2433" y="1490"/>
                </a:lnTo>
                <a:lnTo>
                  <a:pt x="2452" y="1358"/>
                </a:lnTo>
                <a:lnTo>
                  <a:pt x="2470" y="1245"/>
                </a:lnTo>
                <a:lnTo>
                  <a:pt x="2452" y="1113"/>
                </a:lnTo>
                <a:lnTo>
                  <a:pt x="2433" y="981"/>
                </a:lnTo>
                <a:lnTo>
                  <a:pt x="2414" y="868"/>
                </a:lnTo>
                <a:lnTo>
                  <a:pt x="2376" y="754"/>
                </a:lnTo>
                <a:lnTo>
                  <a:pt x="2320" y="641"/>
                </a:lnTo>
                <a:lnTo>
                  <a:pt x="2263" y="547"/>
                </a:lnTo>
                <a:lnTo>
                  <a:pt x="2188" y="453"/>
                </a:lnTo>
                <a:lnTo>
                  <a:pt x="2112" y="359"/>
                </a:lnTo>
                <a:lnTo>
                  <a:pt x="2018" y="283"/>
                </a:lnTo>
                <a:lnTo>
                  <a:pt x="1924" y="208"/>
                </a:lnTo>
                <a:lnTo>
                  <a:pt x="1811" y="151"/>
                </a:lnTo>
                <a:lnTo>
                  <a:pt x="1716" y="95"/>
                </a:lnTo>
                <a:lnTo>
                  <a:pt x="1603" y="57"/>
                </a:lnTo>
                <a:lnTo>
                  <a:pt x="1471" y="19"/>
                </a:lnTo>
                <a:lnTo>
                  <a:pt x="1358"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35"/>
          <p:cNvSpPr/>
          <p:nvPr/>
        </p:nvSpPr>
        <p:spPr>
          <a:xfrm rot="5400000">
            <a:off x="5481316" y="866929"/>
            <a:ext cx="241808" cy="240567"/>
          </a:xfrm>
          <a:custGeom>
            <a:rect b="b" l="l" r="r" t="t"/>
            <a:pathLst>
              <a:path extrusionOk="0" h="3489" w="3507">
                <a:moveTo>
                  <a:pt x="1886" y="472"/>
                </a:moveTo>
                <a:lnTo>
                  <a:pt x="2018" y="491"/>
                </a:lnTo>
                <a:lnTo>
                  <a:pt x="2131" y="529"/>
                </a:lnTo>
                <a:lnTo>
                  <a:pt x="2263" y="566"/>
                </a:lnTo>
                <a:lnTo>
                  <a:pt x="2357" y="623"/>
                </a:lnTo>
                <a:lnTo>
                  <a:pt x="2470" y="698"/>
                </a:lnTo>
                <a:lnTo>
                  <a:pt x="2564" y="774"/>
                </a:lnTo>
                <a:lnTo>
                  <a:pt x="2659" y="849"/>
                </a:lnTo>
                <a:lnTo>
                  <a:pt x="2734" y="943"/>
                </a:lnTo>
                <a:lnTo>
                  <a:pt x="2809" y="1038"/>
                </a:lnTo>
                <a:lnTo>
                  <a:pt x="2866" y="1132"/>
                </a:lnTo>
                <a:lnTo>
                  <a:pt x="2923" y="1245"/>
                </a:lnTo>
                <a:lnTo>
                  <a:pt x="2979" y="1358"/>
                </a:lnTo>
                <a:lnTo>
                  <a:pt x="2998" y="1490"/>
                </a:lnTo>
                <a:lnTo>
                  <a:pt x="3017" y="1622"/>
                </a:lnTo>
                <a:lnTo>
                  <a:pt x="3036" y="1735"/>
                </a:lnTo>
                <a:lnTo>
                  <a:pt x="3017" y="1867"/>
                </a:lnTo>
                <a:lnTo>
                  <a:pt x="2998" y="1999"/>
                </a:lnTo>
                <a:lnTo>
                  <a:pt x="2979" y="2112"/>
                </a:lnTo>
                <a:lnTo>
                  <a:pt x="2923" y="2244"/>
                </a:lnTo>
                <a:lnTo>
                  <a:pt x="2866" y="2338"/>
                </a:lnTo>
                <a:lnTo>
                  <a:pt x="2809" y="2451"/>
                </a:lnTo>
                <a:lnTo>
                  <a:pt x="2734" y="2546"/>
                </a:lnTo>
                <a:lnTo>
                  <a:pt x="2659" y="2640"/>
                </a:lnTo>
                <a:lnTo>
                  <a:pt x="2564" y="2715"/>
                </a:lnTo>
                <a:lnTo>
                  <a:pt x="2470" y="2791"/>
                </a:lnTo>
                <a:lnTo>
                  <a:pt x="2357" y="2866"/>
                </a:lnTo>
                <a:lnTo>
                  <a:pt x="2263" y="2904"/>
                </a:lnTo>
                <a:lnTo>
                  <a:pt x="2131" y="2960"/>
                </a:lnTo>
                <a:lnTo>
                  <a:pt x="2018" y="2979"/>
                </a:lnTo>
                <a:lnTo>
                  <a:pt x="1886" y="2998"/>
                </a:lnTo>
                <a:lnTo>
                  <a:pt x="1754" y="3017"/>
                </a:lnTo>
                <a:lnTo>
                  <a:pt x="1622" y="2998"/>
                </a:lnTo>
                <a:lnTo>
                  <a:pt x="1509" y="2979"/>
                </a:lnTo>
                <a:lnTo>
                  <a:pt x="1377" y="2960"/>
                </a:lnTo>
                <a:lnTo>
                  <a:pt x="1264" y="2904"/>
                </a:lnTo>
                <a:lnTo>
                  <a:pt x="1151" y="2866"/>
                </a:lnTo>
                <a:lnTo>
                  <a:pt x="1056" y="2791"/>
                </a:lnTo>
                <a:lnTo>
                  <a:pt x="962" y="2715"/>
                </a:lnTo>
                <a:lnTo>
                  <a:pt x="868" y="2640"/>
                </a:lnTo>
                <a:lnTo>
                  <a:pt x="773" y="2546"/>
                </a:lnTo>
                <a:lnTo>
                  <a:pt x="717" y="2451"/>
                </a:lnTo>
                <a:lnTo>
                  <a:pt x="642" y="2338"/>
                </a:lnTo>
                <a:lnTo>
                  <a:pt x="585" y="2244"/>
                </a:lnTo>
                <a:lnTo>
                  <a:pt x="547" y="2112"/>
                </a:lnTo>
                <a:lnTo>
                  <a:pt x="510" y="1999"/>
                </a:lnTo>
                <a:lnTo>
                  <a:pt x="491" y="1867"/>
                </a:lnTo>
                <a:lnTo>
                  <a:pt x="491" y="1735"/>
                </a:lnTo>
                <a:lnTo>
                  <a:pt x="491" y="1622"/>
                </a:lnTo>
                <a:lnTo>
                  <a:pt x="510" y="1490"/>
                </a:lnTo>
                <a:lnTo>
                  <a:pt x="547" y="1358"/>
                </a:lnTo>
                <a:lnTo>
                  <a:pt x="585" y="1245"/>
                </a:lnTo>
                <a:lnTo>
                  <a:pt x="642" y="1132"/>
                </a:lnTo>
                <a:lnTo>
                  <a:pt x="717" y="1038"/>
                </a:lnTo>
                <a:lnTo>
                  <a:pt x="773" y="943"/>
                </a:lnTo>
                <a:lnTo>
                  <a:pt x="868" y="849"/>
                </a:lnTo>
                <a:lnTo>
                  <a:pt x="962" y="774"/>
                </a:lnTo>
                <a:lnTo>
                  <a:pt x="1056" y="698"/>
                </a:lnTo>
                <a:lnTo>
                  <a:pt x="1151" y="623"/>
                </a:lnTo>
                <a:lnTo>
                  <a:pt x="1264" y="566"/>
                </a:lnTo>
                <a:lnTo>
                  <a:pt x="1377" y="529"/>
                </a:lnTo>
                <a:lnTo>
                  <a:pt x="1509" y="491"/>
                </a:lnTo>
                <a:lnTo>
                  <a:pt x="1622" y="472"/>
                </a:lnTo>
                <a:close/>
                <a:moveTo>
                  <a:pt x="1584" y="1"/>
                </a:moveTo>
                <a:lnTo>
                  <a:pt x="1414" y="20"/>
                </a:lnTo>
                <a:lnTo>
                  <a:pt x="1245" y="76"/>
                </a:lnTo>
                <a:lnTo>
                  <a:pt x="1075" y="133"/>
                </a:lnTo>
                <a:lnTo>
                  <a:pt x="924" y="208"/>
                </a:lnTo>
                <a:lnTo>
                  <a:pt x="773" y="284"/>
                </a:lnTo>
                <a:lnTo>
                  <a:pt x="642" y="397"/>
                </a:lnTo>
                <a:lnTo>
                  <a:pt x="528" y="510"/>
                </a:lnTo>
                <a:lnTo>
                  <a:pt x="415" y="623"/>
                </a:lnTo>
                <a:lnTo>
                  <a:pt x="302" y="774"/>
                </a:lnTo>
                <a:lnTo>
                  <a:pt x="227" y="906"/>
                </a:lnTo>
                <a:lnTo>
                  <a:pt x="151" y="1056"/>
                </a:lnTo>
                <a:lnTo>
                  <a:pt x="95" y="1226"/>
                </a:lnTo>
                <a:lnTo>
                  <a:pt x="38" y="1396"/>
                </a:lnTo>
                <a:lnTo>
                  <a:pt x="19" y="1565"/>
                </a:lnTo>
                <a:lnTo>
                  <a:pt x="1" y="1735"/>
                </a:lnTo>
                <a:lnTo>
                  <a:pt x="19" y="1924"/>
                </a:lnTo>
                <a:lnTo>
                  <a:pt x="38" y="2093"/>
                </a:lnTo>
                <a:lnTo>
                  <a:pt x="95" y="2263"/>
                </a:lnTo>
                <a:lnTo>
                  <a:pt x="151" y="2433"/>
                </a:lnTo>
                <a:lnTo>
                  <a:pt x="227" y="2583"/>
                </a:lnTo>
                <a:lnTo>
                  <a:pt x="302" y="2715"/>
                </a:lnTo>
                <a:lnTo>
                  <a:pt x="415" y="2847"/>
                </a:lnTo>
                <a:lnTo>
                  <a:pt x="528" y="2979"/>
                </a:lnTo>
                <a:lnTo>
                  <a:pt x="642" y="3092"/>
                </a:lnTo>
                <a:lnTo>
                  <a:pt x="773" y="3187"/>
                </a:lnTo>
                <a:lnTo>
                  <a:pt x="924" y="3281"/>
                </a:lnTo>
                <a:lnTo>
                  <a:pt x="1075" y="3356"/>
                </a:lnTo>
                <a:lnTo>
                  <a:pt x="1245" y="3413"/>
                </a:lnTo>
                <a:lnTo>
                  <a:pt x="1414" y="3451"/>
                </a:lnTo>
                <a:lnTo>
                  <a:pt x="1584" y="3488"/>
                </a:lnTo>
                <a:lnTo>
                  <a:pt x="1942" y="3488"/>
                </a:lnTo>
                <a:lnTo>
                  <a:pt x="2112" y="3451"/>
                </a:lnTo>
                <a:lnTo>
                  <a:pt x="2282" y="3413"/>
                </a:lnTo>
                <a:lnTo>
                  <a:pt x="2432" y="3356"/>
                </a:lnTo>
                <a:lnTo>
                  <a:pt x="2602" y="3281"/>
                </a:lnTo>
                <a:lnTo>
                  <a:pt x="2734" y="3187"/>
                </a:lnTo>
                <a:lnTo>
                  <a:pt x="2866" y="3092"/>
                </a:lnTo>
                <a:lnTo>
                  <a:pt x="2998" y="2979"/>
                </a:lnTo>
                <a:lnTo>
                  <a:pt x="3111" y="2847"/>
                </a:lnTo>
                <a:lnTo>
                  <a:pt x="3205" y="2715"/>
                </a:lnTo>
                <a:lnTo>
                  <a:pt x="3300" y="2583"/>
                </a:lnTo>
                <a:lnTo>
                  <a:pt x="3375" y="2433"/>
                </a:lnTo>
                <a:lnTo>
                  <a:pt x="3431" y="2263"/>
                </a:lnTo>
                <a:lnTo>
                  <a:pt x="3469" y="2093"/>
                </a:lnTo>
                <a:lnTo>
                  <a:pt x="3507" y="1924"/>
                </a:lnTo>
                <a:lnTo>
                  <a:pt x="3507" y="1735"/>
                </a:lnTo>
                <a:lnTo>
                  <a:pt x="3507" y="1565"/>
                </a:lnTo>
                <a:lnTo>
                  <a:pt x="3469" y="1396"/>
                </a:lnTo>
                <a:lnTo>
                  <a:pt x="3431" y="1226"/>
                </a:lnTo>
                <a:lnTo>
                  <a:pt x="3375" y="1056"/>
                </a:lnTo>
                <a:lnTo>
                  <a:pt x="3300" y="906"/>
                </a:lnTo>
                <a:lnTo>
                  <a:pt x="3205" y="774"/>
                </a:lnTo>
                <a:lnTo>
                  <a:pt x="3111" y="623"/>
                </a:lnTo>
                <a:lnTo>
                  <a:pt x="2998" y="510"/>
                </a:lnTo>
                <a:lnTo>
                  <a:pt x="2866" y="397"/>
                </a:lnTo>
                <a:lnTo>
                  <a:pt x="2734" y="284"/>
                </a:lnTo>
                <a:lnTo>
                  <a:pt x="2602" y="208"/>
                </a:lnTo>
                <a:lnTo>
                  <a:pt x="2432" y="133"/>
                </a:lnTo>
                <a:lnTo>
                  <a:pt x="2282" y="76"/>
                </a:lnTo>
                <a:lnTo>
                  <a:pt x="2112" y="20"/>
                </a:lnTo>
                <a:lnTo>
                  <a:pt x="1942"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35"/>
          <p:cNvSpPr/>
          <p:nvPr/>
        </p:nvSpPr>
        <p:spPr>
          <a:xfrm rot="5400000">
            <a:off x="6220634" y="539500"/>
            <a:ext cx="240543" cy="240543"/>
          </a:xfrm>
          <a:custGeom>
            <a:rect b="b" l="l" r="r" t="t"/>
            <a:pathLst>
              <a:path extrusionOk="0" h="6561" w="6561">
                <a:moveTo>
                  <a:pt x="3281" y="660"/>
                </a:moveTo>
                <a:lnTo>
                  <a:pt x="5882" y="3280"/>
                </a:lnTo>
                <a:lnTo>
                  <a:pt x="3281" y="5901"/>
                </a:lnTo>
                <a:lnTo>
                  <a:pt x="660" y="3280"/>
                </a:lnTo>
                <a:lnTo>
                  <a:pt x="3281" y="660"/>
                </a:lnTo>
                <a:close/>
                <a:moveTo>
                  <a:pt x="3281" y="0"/>
                </a:moveTo>
                <a:lnTo>
                  <a:pt x="1" y="3280"/>
                </a:lnTo>
                <a:lnTo>
                  <a:pt x="3281" y="6561"/>
                </a:lnTo>
                <a:lnTo>
                  <a:pt x="6561" y="3280"/>
                </a:lnTo>
                <a:lnTo>
                  <a:pt x="328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35"/>
          <p:cNvSpPr txBox="1"/>
          <p:nvPr/>
        </p:nvSpPr>
        <p:spPr>
          <a:xfrm>
            <a:off x="4303400" y="2284800"/>
            <a:ext cx="3459000" cy="57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Montserrat"/>
                <a:ea typeface="Montserrat"/>
                <a:cs typeface="Montserrat"/>
                <a:sym typeface="Montserrat"/>
              </a:rPr>
              <a:t>Using </a:t>
            </a:r>
            <a:r>
              <a:rPr b="1" lang="en" sz="2800">
                <a:solidFill>
                  <a:schemeClr val="dk1"/>
                </a:solidFill>
                <a:latin typeface="Montserrat"/>
                <a:ea typeface="Montserrat"/>
                <a:cs typeface="Montserrat"/>
                <a:sym typeface="Montserrat"/>
              </a:rPr>
              <a:t>🧨</a:t>
            </a:r>
            <a:r>
              <a:rPr lang="en" sz="2800">
                <a:solidFill>
                  <a:schemeClr val="dk1"/>
                </a:solidFill>
                <a:latin typeface="Montserrat Medium"/>
                <a:ea typeface="Montserrat Medium"/>
                <a:cs typeface="Montserrat Medium"/>
                <a:sym typeface="Montserrat Medium"/>
              </a:rPr>
              <a:t>Diffusers</a:t>
            </a:r>
            <a:endParaRPr sz="2800">
              <a:solidFill>
                <a:schemeClr val="dk1"/>
              </a:solidFill>
              <a:latin typeface="Montserrat Medium"/>
              <a:ea typeface="Montserrat Medium"/>
              <a:cs typeface="Montserrat Medium"/>
              <a:sym typeface="Montserrat Medium"/>
            </a:endParaRPr>
          </a:p>
        </p:txBody>
      </p:sp>
      <p:sp>
        <p:nvSpPr>
          <p:cNvPr id="1629" name="Google Shape;1629;p35"/>
          <p:cNvSpPr txBox="1"/>
          <p:nvPr/>
        </p:nvSpPr>
        <p:spPr>
          <a:xfrm>
            <a:off x="1053400" y="4111200"/>
            <a:ext cx="1561500" cy="86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Manrope"/>
                <a:ea typeface="Manrope"/>
                <a:cs typeface="Manrope"/>
                <a:sym typeface="Manrope"/>
              </a:rPr>
              <a:t>Linoy Tsaban</a:t>
            </a:r>
            <a:br>
              <a:rPr b="1" lang="en">
                <a:solidFill>
                  <a:schemeClr val="dk1"/>
                </a:solidFill>
                <a:latin typeface="Manrope"/>
                <a:ea typeface="Manrope"/>
                <a:cs typeface="Manrope"/>
                <a:sym typeface="Manrope"/>
              </a:rPr>
            </a:br>
            <a:r>
              <a:rPr lang="en">
                <a:solidFill>
                  <a:schemeClr val="dk1"/>
                </a:solidFill>
                <a:latin typeface="Manrope"/>
                <a:ea typeface="Manrope"/>
                <a:cs typeface="Manrope"/>
                <a:sym typeface="Manrope"/>
              </a:rPr>
              <a:t>ML Engineer </a:t>
            </a:r>
            <a:endParaRPr>
              <a:solidFill>
                <a:schemeClr val="dk1"/>
              </a:solidFill>
              <a:latin typeface="Manrope"/>
              <a:ea typeface="Manrope"/>
              <a:cs typeface="Manrope"/>
              <a:sym typeface="Manrope"/>
            </a:endParaRPr>
          </a:p>
          <a:p>
            <a:pPr indent="0" lvl="0" marL="0" rtl="0" algn="l">
              <a:spcBef>
                <a:spcPts val="0"/>
              </a:spcBef>
              <a:spcAft>
                <a:spcPts val="0"/>
              </a:spcAft>
              <a:buNone/>
            </a:pPr>
            <a:r>
              <a:rPr lang="en">
                <a:solidFill>
                  <a:schemeClr val="dk1"/>
                </a:solidFill>
                <a:latin typeface="Manrope"/>
                <a:ea typeface="Manrope"/>
                <a:cs typeface="Manrope"/>
                <a:sym typeface="Manrope"/>
              </a:rPr>
              <a:t>Hugging Face</a:t>
            </a:r>
            <a:endParaRPr>
              <a:solidFill>
                <a:schemeClr val="dk1"/>
              </a:solidFill>
              <a:latin typeface="Manrope"/>
              <a:ea typeface="Manrope"/>
              <a:cs typeface="Manrope"/>
              <a:sym typeface="Manrope"/>
            </a:endParaRPr>
          </a:p>
          <a:p>
            <a:pPr indent="0" lvl="0" marL="0" rtl="0" algn="l">
              <a:spcBef>
                <a:spcPts val="0"/>
              </a:spcBef>
              <a:spcAft>
                <a:spcPts val="0"/>
              </a:spcAft>
              <a:buNone/>
            </a:pPr>
            <a:r>
              <a:t/>
            </a:r>
            <a:endParaRPr b="1">
              <a:solidFill>
                <a:schemeClr val="dk1"/>
              </a:solidFill>
              <a:latin typeface="Manrope"/>
              <a:ea typeface="Manrope"/>
              <a:cs typeface="Manrope"/>
              <a:sym typeface="Manrope"/>
            </a:endParaRPr>
          </a:p>
        </p:txBody>
      </p:sp>
      <p:grpSp>
        <p:nvGrpSpPr>
          <p:cNvPr id="1630" name="Google Shape;1630;p35"/>
          <p:cNvGrpSpPr/>
          <p:nvPr/>
        </p:nvGrpSpPr>
        <p:grpSpPr>
          <a:xfrm>
            <a:off x="2738327" y="2929683"/>
            <a:ext cx="3667347" cy="1609039"/>
            <a:chOff x="3013800" y="3068775"/>
            <a:chExt cx="3473524" cy="1524000"/>
          </a:xfrm>
        </p:grpSpPr>
        <p:pic>
          <p:nvPicPr>
            <p:cNvPr id="1631" name="Google Shape;1631;p35"/>
            <p:cNvPicPr preferRelativeResize="0"/>
            <p:nvPr/>
          </p:nvPicPr>
          <p:blipFill>
            <a:blip r:embed="rId3">
              <a:alphaModFix/>
            </a:blip>
            <a:stretch>
              <a:fillRect/>
            </a:stretch>
          </p:blipFill>
          <p:spPr>
            <a:xfrm>
              <a:off x="3013800" y="3068775"/>
              <a:ext cx="1524000" cy="1524000"/>
            </a:xfrm>
            <a:prstGeom prst="rect">
              <a:avLst/>
            </a:prstGeom>
            <a:noFill/>
            <a:ln>
              <a:noFill/>
            </a:ln>
          </p:spPr>
        </p:pic>
        <p:sp>
          <p:nvSpPr>
            <p:cNvPr id="1632" name="Google Shape;1632;p35"/>
            <p:cNvSpPr txBox="1"/>
            <p:nvPr/>
          </p:nvSpPr>
          <p:spPr>
            <a:xfrm>
              <a:off x="4645150" y="3667725"/>
              <a:ext cx="468900" cy="32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chemeClr val="dk1"/>
                  </a:solidFill>
                  <a:latin typeface="Montserrat"/>
                  <a:ea typeface="Montserrat"/>
                  <a:cs typeface="Montserrat"/>
                  <a:sym typeface="Montserrat"/>
                </a:rPr>
                <a:t>X</a:t>
              </a:r>
              <a:endParaRPr sz="2300">
                <a:solidFill>
                  <a:schemeClr val="dk1"/>
                </a:solidFill>
                <a:latin typeface="Montserrat"/>
                <a:ea typeface="Montserrat"/>
                <a:cs typeface="Montserrat"/>
                <a:sym typeface="Montserrat"/>
              </a:endParaRPr>
            </a:p>
          </p:txBody>
        </p:sp>
        <p:pic>
          <p:nvPicPr>
            <p:cNvPr id="1633" name="Google Shape;1633;p35"/>
            <p:cNvPicPr preferRelativeResize="0"/>
            <p:nvPr/>
          </p:nvPicPr>
          <p:blipFill>
            <a:blip r:embed="rId4">
              <a:alphaModFix/>
            </a:blip>
            <a:stretch>
              <a:fillRect/>
            </a:stretch>
          </p:blipFill>
          <p:spPr>
            <a:xfrm>
              <a:off x="5114050" y="3190300"/>
              <a:ext cx="1373274" cy="1280958"/>
            </a:xfrm>
            <a:prstGeom prst="rect">
              <a:avLst/>
            </a:prstGeom>
            <a:noFill/>
            <a:ln>
              <a:noFill/>
            </a:ln>
          </p:spPr>
        </p:pic>
      </p:grpSp>
      <p:sp>
        <p:nvSpPr>
          <p:cNvPr id="1634" name="Google Shape;1634;p35"/>
          <p:cNvSpPr txBox="1"/>
          <p:nvPr/>
        </p:nvSpPr>
        <p:spPr>
          <a:xfrm>
            <a:off x="3623700" y="4609700"/>
            <a:ext cx="1896600" cy="3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anrope"/>
                <a:ea typeface="Manrope"/>
                <a:cs typeface="Manrope"/>
                <a:sym typeface="Manrope"/>
              </a:rPr>
              <a:t>February</a:t>
            </a:r>
            <a:r>
              <a:rPr lang="en">
                <a:solidFill>
                  <a:schemeClr val="dk1"/>
                </a:solidFill>
                <a:latin typeface="Manrope"/>
                <a:ea typeface="Manrope"/>
                <a:cs typeface="Manrope"/>
                <a:sym typeface="Manrope"/>
              </a:rPr>
              <a:t> 29th, 2024</a:t>
            </a:r>
            <a:endParaRPr>
              <a:solidFill>
                <a:schemeClr val="dk1"/>
              </a:solidFill>
              <a:latin typeface="Manrope"/>
              <a:ea typeface="Manrope"/>
              <a:cs typeface="Manrope"/>
              <a:sym typeface="Manrope"/>
            </a:endParaRPr>
          </a:p>
        </p:txBody>
      </p:sp>
      <p:pic>
        <p:nvPicPr>
          <p:cNvPr id="1635" name="Google Shape;1635;p35"/>
          <p:cNvPicPr preferRelativeResize="0"/>
          <p:nvPr/>
        </p:nvPicPr>
        <p:blipFill>
          <a:blip r:embed="rId5">
            <a:alphaModFix/>
          </a:blip>
          <a:stretch>
            <a:fillRect/>
          </a:stretch>
        </p:blipFill>
        <p:spPr>
          <a:xfrm>
            <a:off x="190600" y="4111200"/>
            <a:ext cx="862801" cy="8628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sp>
        <p:nvSpPr>
          <p:cNvPr id="1704" name="Google Shape;1704;p44"/>
          <p:cNvSpPr txBox="1"/>
          <p:nvPr>
            <p:ph type="title"/>
          </p:nvPr>
        </p:nvSpPr>
        <p:spPr>
          <a:xfrm>
            <a:off x="613600" y="251885"/>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Dreambooth</a:t>
            </a:r>
            <a:endParaRPr/>
          </a:p>
        </p:txBody>
      </p:sp>
      <p:sp>
        <p:nvSpPr>
          <p:cNvPr id="1705" name="Google Shape;1705;p44"/>
          <p:cNvSpPr txBox="1"/>
          <p:nvPr/>
        </p:nvSpPr>
        <p:spPr>
          <a:xfrm>
            <a:off x="606750" y="4743300"/>
            <a:ext cx="79305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chemeClr val="dk1"/>
                </a:solidFill>
                <a:latin typeface="Montserrat"/>
                <a:ea typeface="Montserrat"/>
                <a:cs typeface="Montserrat"/>
                <a:sym typeface="Montserrat"/>
              </a:rPr>
              <a:t>Ruiz, Nataniel, et al. "Dreambooth: Fine tuning text-to-image diffusion models for subject-driven generation."</a:t>
            </a:r>
            <a:endParaRPr i="1" sz="1100">
              <a:solidFill>
                <a:schemeClr val="dk1"/>
              </a:solidFill>
              <a:latin typeface="Montserrat Thin"/>
              <a:ea typeface="Montserrat Thin"/>
              <a:cs typeface="Montserrat Thin"/>
              <a:sym typeface="Montserrat Thin"/>
            </a:endParaRPr>
          </a:p>
        </p:txBody>
      </p:sp>
      <p:grpSp>
        <p:nvGrpSpPr>
          <p:cNvPr id="1706" name="Google Shape;1706;p44"/>
          <p:cNvGrpSpPr/>
          <p:nvPr/>
        </p:nvGrpSpPr>
        <p:grpSpPr>
          <a:xfrm>
            <a:off x="965540" y="868900"/>
            <a:ext cx="7212931" cy="1562400"/>
            <a:chOff x="907692" y="1141900"/>
            <a:chExt cx="7271100" cy="1562400"/>
          </a:xfrm>
        </p:grpSpPr>
        <p:sp>
          <p:nvSpPr>
            <p:cNvPr id="1707" name="Google Shape;1707;p44"/>
            <p:cNvSpPr txBox="1"/>
            <p:nvPr/>
          </p:nvSpPr>
          <p:spPr>
            <a:xfrm>
              <a:off x="907692" y="1141900"/>
              <a:ext cx="7271100" cy="1562400"/>
            </a:xfrm>
            <a:prstGeom prst="rect">
              <a:avLst/>
            </a:prstGeom>
            <a:noFill/>
            <a:ln cap="flat" cmpd="sng" w="19050">
              <a:solidFill>
                <a:srgbClr val="EAD1DC"/>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2050">
                  <a:solidFill>
                    <a:srgbClr val="C9DAF8"/>
                  </a:solidFill>
                  <a:uFill>
                    <a:noFill/>
                  </a:uFill>
                  <a:latin typeface="Roboto Serif"/>
                  <a:ea typeface="Roboto Serif"/>
                  <a:cs typeface="Roboto Serif"/>
                  <a:sym typeface="Roboto Serif"/>
                  <a:hlinkClick r:id="rId3">
                    <a:extLst>
                      <a:ext uri="{A12FA001-AC4F-418D-AE19-62706E023703}">
                        <ahyp:hlinkClr val="tx"/>
                      </a:ext>
                    </a:extLst>
                  </a:hlinkClick>
                </a:rPr>
                <a:t>Dreambooth</a:t>
              </a:r>
              <a:r>
                <a:rPr lang="en" sz="1350">
                  <a:solidFill>
                    <a:schemeClr val="lt2"/>
                  </a:solidFill>
                  <a:latin typeface="Roboto Serif"/>
                  <a:ea typeface="Roboto Serif"/>
                  <a:cs typeface="Roboto Serif"/>
                  <a:sym typeface="Roboto Serif"/>
                </a:rPr>
                <a:t> </a:t>
              </a:r>
              <a:endParaRPr sz="1350">
                <a:solidFill>
                  <a:schemeClr val="lt2"/>
                </a:solidFill>
                <a:latin typeface="Roboto Serif"/>
                <a:ea typeface="Roboto Serif"/>
                <a:cs typeface="Roboto Serif"/>
                <a:sym typeface="Roboto Serif"/>
              </a:endParaRPr>
            </a:p>
            <a:p>
              <a:pPr indent="0" lvl="0" marL="0" rtl="0" algn="l">
                <a:spcBef>
                  <a:spcPts val="0"/>
                </a:spcBef>
                <a:spcAft>
                  <a:spcPts val="0"/>
                </a:spcAft>
                <a:buNone/>
              </a:pPr>
              <a:r>
                <a:t/>
              </a:r>
              <a:endParaRPr sz="1350">
                <a:solidFill>
                  <a:schemeClr val="dk1"/>
                </a:solidFill>
                <a:latin typeface="Roboto Serif"/>
                <a:ea typeface="Roboto Serif"/>
                <a:cs typeface="Roboto Serif"/>
                <a:sym typeface="Roboto Serif"/>
              </a:endParaRPr>
            </a:p>
            <a:p>
              <a:pPr indent="0" lvl="0" marL="0" rtl="0" algn="l">
                <a:spcBef>
                  <a:spcPts val="0"/>
                </a:spcBef>
                <a:spcAft>
                  <a:spcPts val="0"/>
                </a:spcAft>
                <a:buNone/>
              </a:pPr>
              <a:r>
                <a:rPr i="1" lang="en" sz="1350">
                  <a:solidFill>
                    <a:schemeClr val="lt2"/>
                  </a:solidFill>
                  <a:latin typeface="Roboto Serif"/>
                  <a:ea typeface="Roboto Serif"/>
                  <a:cs typeface="Roboto Serif"/>
                  <a:sym typeface="Roboto Serif"/>
                </a:rPr>
                <a:t>(Fine Tuning Technique)</a:t>
              </a:r>
              <a:endParaRPr i="1" sz="1350">
                <a:solidFill>
                  <a:schemeClr val="lt2"/>
                </a:solidFill>
                <a:latin typeface="Roboto Serif"/>
                <a:ea typeface="Roboto Serif"/>
                <a:cs typeface="Roboto Serif"/>
                <a:sym typeface="Roboto Serif"/>
              </a:endParaRPr>
            </a:p>
            <a:p>
              <a:pPr indent="0" lvl="0" marL="0" rtl="0" algn="l">
                <a:spcBef>
                  <a:spcPts val="0"/>
                </a:spcBef>
                <a:spcAft>
                  <a:spcPts val="0"/>
                </a:spcAft>
                <a:buNone/>
              </a:pPr>
              <a:r>
                <a:rPr lang="en">
                  <a:solidFill>
                    <a:schemeClr val="dk1"/>
                  </a:solidFill>
                  <a:latin typeface="Roboto Serif"/>
                  <a:ea typeface="Roboto Serif"/>
                  <a:cs typeface="Roboto Serif"/>
                  <a:sym typeface="Roboto Serif"/>
                </a:rPr>
                <a:t>When we </a:t>
              </a:r>
              <a:r>
                <a:rPr lang="en">
                  <a:solidFill>
                    <a:schemeClr val="dk1"/>
                  </a:solidFill>
                  <a:latin typeface="Roboto Serif"/>
                  <a:ea typeface="Roboto Serif"/>
                  <a:cs typeface="Roboto Serif"/>
                  <a:sym typeface="Roboto Serif"/>
                </a:rPr>
                <a:t>teach a new concept to </a:t>
              </a:r>
              <a:r>
                <a:rPr lang="en">
                  <a:solidFill>
                    <a:schemeClr val="dk1"/>
                  </a:solidFill>
                  <a:uFill>
                    <a:noFill/>
                  </a:uFill>
                  <a:latin typeface="Roboto Serif"/>
                  <a:ea typeface="Roboto Serif"/>
                  <a:cs typeface="Roboto Serif"/>
                  <a:sym typeface="Roboto Serif"/>
                  <a:hlinkClick r:id="rId4">
                    <a:extLst>
                      <a:ext uri="{A12FA001-AC4F-418D-AE19-62706E023703}">
                        <ahyp:hlinkClr val="tx"/>
                      </a:ext>
                    </a:extLst>
                  </a:hlinkClick>
                </a:rPr>
                <a:t>Stable Diffusion</a:t>
              </a:r>
              <a:r>
                <a:rPr lang="en">
                  <a:solidFill>
                    <a:schemeClr val="dk1"/>
                  </a:solidFill>
                  <a:latin typeface="Roboto Serif"/>
                  <a:ea typeface="Roboto Serif"/>
                  <a:cs typeface="Roboto Serif"/>
                  <a:sym typeface="Roboto Serif"/>
                </a:rPr>
                <a:t> by</a:t>
              </a:r>
              <a:r>
                <a:rPr lang="en">
                  <a:solidFill>
                    <a:schemeClr val="dk1"/>
                  </a:solidFill>
                  <a:latin typeface="Roboto Serif"/>
                  <a:ea typeface="Roboto Serif"/>
                  <a:cs typeface="Roboto Serif"/>
                  <a:sym typeface="Roboto Serif"/>
                </a:rPr>
                <a:t> fine tuning on 3-5 input images paired with a text prompt containing a unique identifier and the name of the class the subject belongs to (e.g., "A photo of a [T] dog”)</a:t>
              </a:r>
              <a:endParaRPr>
                <a:solidFill>
                  <a:schemeClr val="dk1"/>
                </a:solidFill>
                <a:latin typeface="Roboto Serif"/>
                <a:ea typeface="Roboto Serif"/>
                <a:cs typeface="Roboto Serif"/>
                <a:sym typeface="Roboto Serif"/>
              </a:endParaRPr>
            </a:p>
          </p:txBody>
        </p:sp>
        <p:cxnSp>
          <p:nvCxnSpPr>
            <p:cNvPr id="1708" name="Google Shape;1708;p44"/>
            <p:cNvCxnSpPr/>
            <p:nvPr/>
          </p:nvCxnSpPr>
          <p:spPr>
            <a:xfrm>
              <a:off x="1046200" y="1620175"/>
              <a:ext cx="6402600" cy="0"/>
            </a:xfrm>
            <a:prstGeom prst="straightConnector1">
              <a:avLst/>
            </a:prstGeom>
            <a:noFill/>
            <a:ln cap="flat" cmpd="sng" w="19050">
              <a:solidFill>
                <a:schemeClr val="lt2"/>
              </a:solidFill>
              <a:prstDash val="solid"/>
              <a:round/>
              <a:headEnd len="med" w="med" type="none"/>
              <a:tailEnd len="med" w="med" type="none"/>
            </a:ln>
          </p:spPr>
        </p:cxnSp>
      </p:grpSp>
      <p:pic>
        <p:nvPicPr>
          <p:cNvPr id="1709" name="Google Shape;1709;p44"/>
          <p:cNvPicPr preferRelativeResize="0"/>
          <p:nvPr/>
        </p:nvPicPr>
        <p:blipFill>
          <a:blip r:embed="rId5">
            <a:alphaModFix/>
          </a:blip>
          <a:stretch>
            <a:fillRect/>
          </a:stretch>
        </p:blipFill>
        <p:spPr>
          <a:xfrm>
            <a:off x="965538" y="2548445"/>
            <a:ext cx="7212925" cy="2054805"/>
          </a:xfrm>
          <a:prstGeom prst="rect">
            <a:avLst/>
          </a:prstGeom>
          <a:noFill/>
          <a:ln>
            <a:noFill/>
          </a:ln>
        </p:spPr>
      </p:pic>
      <p:sp>
        <p:nvSpPr>
          <p:cNvPr id="1710" name="Google Shape;1710;p44"/>
          <p:cNvSpPr txBox="1"/>
          <p:nvPr/>
        </p:nvSpPr>
        <p:spPr>
          <a:xfrm>
            <a:off x="2898675" y="4242100"/>
            <a:ext cx="61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accent1"/>
                </a:solidFill>
                <a:latin typeface="Loved by the King"/>
                <a:ea typeface="Loved by the King"/>
                <a:cs typeface="Loved by the King"/>
                <a:sym typeface="Loved by the King"/>
              </a:rPr>
              <a:t>[V] dog</a:t>
            </a:r>
            <a:endParaRPr>
              <a:solidFill>
                <a:schemeClr val="accent1"/>
              </a:solidFill>
              <a:latin typeface="Loved by the King"/>
              <a:ea typeface="Loved by the King"/>
              <a:cs typeface="Loved by the King"/>
              <a:sym typeface="Loved by the King"/>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4" name="Shape 1714"/>
        <p:cNvGrpSpPr/>
        <p:nvPr/>
      </p:nvGrpSpPr>
      <p:grpSpPr>
        <a:xfrm>
          <a:off x="0" y="0"/>
          <a:ext cx="0" cy="0"/>
          <a:chOff x="0" y="0"/>
          <a:chExt cx="0" cy="0"/>
        </a:xfrm>
      </p:grpSpPr>
      <p:sp>
        <p:nvSpPr>
          <p:cNvPr id="1715" name="Google Shape;1715;p45"/>
          <p:cNvSpPr txBox="1"/>
          <p:nvPr>
            <p:ph type="title"/>
          </p:nvPr>
        </p:nvSpPr>
        <p:spPr>
          <a:xfrm>
            <a:off x="613600" y="251885"/>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Dreambooth</a:t>
            </a:r>
            <a:endParaRPr/>
          </a:p>
        </p:txBody>
      </p:sp>
      <p:pic>
        <p:nvPicPr>
          <p:cNvPr id="1716" name="Google Shape;1716;p45"/>
          <p:cNvPicPr preferRelativeResize="0"/>
          <p:nvPr/>
        </p:nvPicPr>
        <p:blipFill>
          <a:blip r:embed="rId3">
            <a:alphaModFix/>
          </a:blip>
          <a:stretch>
            <a:fillRect/>
          </a:stretch>
        </p:blipFill>
        <p:spPr>
          <a:xfrm>
            <a:off x="402675" y="1018425"/>
            <a:ext cx="8338674" cy="3276275"/>
          </a:xfrm>
          <a:prstGeom prst="rect">
            <a:avLst/>
          </a:prstGeom>
          <a:noFill/>
          <a:ln>
            <a:noFill/>
          </a:ln>
        </p:spPr>
      </p:pic>
      <p:sp>
        <p:nvSpPr>
          <p:cNvPr id="1717" name="Google Shape;1717;p45"/>
          <p:cNvSpPr txBox="1"/>
          <p:nvPr/>
        </p:nvSpPr>
        <p:spPr>
          <a:xfrm>
            <a:off x="606750" y="4743300"/>
            <a:ext cx="79305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100">
                <a:solidFill>
                  <a:schemeClr val="dk1"/>
                </a:solidFill>
                <a:latin typeface="Montserrat"/>
                <a:ea typeface="Montserrat"/>
                <a:cs typeface="Montserrat"/>
                <a:sym typeface="Montserrat"/>
              </a:rPr>
              <a:t>Ruiz, Nataniel, et al. "Dreambooth: Fine tuning text-to-image diffusion models for subject-driven generation."</a:t>
            </a:r>
            <a:endParaRPr i="1" sz="1100">
              <a:solidFill>
                <a:schemeClr val="dk1"/>
              </a:solidFill>
              <a:latin typeface="Montserrat Thin"/>
              <a:ea typeface="Montserrat Thin"/>
              <a:cs typeface="Montserrat Thin"/>
              <a:sym typeface="Montserrat Thi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1" name="Shape 1721"/>
        <p:cNvGrpSpPr/>
        <p:nvPr/>
      </p:nvGrpSpPr>
      <p:grpSpPr>
        <a:xfrm>
          <a:off x="0" y="0"/>
          <a:ext cx="0" cy="0"/>
          <a:chOff x="0" y="0"/>
          <a:chExt cx="0" cy="0"/>
        </a:xfrm>
      </p:grpSpPr>
      <p:sp>
        <p:nvSpPr>
          <p:cNvPr id="1722" name="Google Shape;1722;p46"/>
          <p:cNvSpPr txBox="1"/>
          <p:nvPr>
            <p:ph type="title"/>
          </p:nvPr>
        </p:nvSpPr>
        <p:spPr>
          <a:xfrm>
            <a:off x="594100" y="22261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LoRA</a:t>
            </a:r>
            <a:endParaRPr/>
          </a:p>
        </p:txBody>
      </p:sp>
      <p:sp>
        <p:nvSpPr>
          <p:cNvPr id="1723" name="Google Shape;1723;p46"/>
          <p:cNvSpPr txBox="1"/>
          <p:nvPr>
            <p:ph type="title"/>
          </p:nvPr>
        </p:nvSpPr>
        <p:spPr>
          <a:xfrm>
            <a:off x="506250" y="72251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t/>
            </a:r>
            <a:endParaRPr sz="2000"/>
          </a:p>
        </p:txBody>
      </p:sp>
      <p:sp>
        <p:nvSpPr>
          <p:cNvPr id="1724" name="Google Shape;1724;p46"/>
          <p:cNvSpPr txBox="1"/>
          <p:nvPr/>
        </p:nvSpPr>
        <p:spPr>
          <a:xfrm>
            <a:off x="923400" y="771300"/>
            <a:ext cx="72972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Montserrat"/>
                <a:ea typeface="Montserrat"/>
                <a:cs typeface="Montserrat"/>
                <a:sym typeface="Montserrat"/>
              </a:rPr>
              <a:t>Hu, Edward J., et al. "Lora: Low-rank adaptation of large language models."</a:t>
            </a:r>
            <a:endParaRPr sz="1500">
              <a:solidFill>
                <a:schemeClr val="dk1"/>
              </a:solidFill>
              <a:latin typeface="Montserrat"/>
              <a:ea typeface="Montserrat"/>
              <a:cs typeface="Montserrat"/>
              <a:sym typeface="Montserrat"/>
            </a:endParaRPr>
          </a:p>
        </p:txBody>
      </p:sp>
      <p:pic>
        <p:nvPicPr>
          <p:cNvPr id="1725" name="Google Shape;1725;p46"/>
          <p:cNvPicPr preferRelativeResize="0"/>
          <p:nvPr/>
        </p:nvPicPr>
        <p:blipFill>
          <a:blip r:embed="rId3">
            <a:alphaModFix/>
          </a:blip>
          <a:stretch>
            <a:fillRect/>
          </a:stretch>
        </p:blipFill>
        <p:spPr>
          <a:xfrm>
            <a:off x="4458038" y="1271200"/>
            <a:ext cx="3470175" cy="3470175"/>
          </a:xfrm>
          <a:prstGeom prst="rect">
            <a:avLst/>
          </a:prstGeom>
          <a:noFill/>
          <a:ln>
            <a:noFill/>
          </a:ln>
        </p:spPr>
      </p:pic>
      <p:sp>
        <p:nvSpPr>
          <p:cNvPr id="1726" name="Google Shape;1726;p46"/>
          <p:cNvSpPr txBox="1"/>
          <p:nvPr/>
        </p:nvSpPr>
        <p:spPr>
          <a:xfrm>
            <a:off x="937475" y="1783788"/>
            <a:ext cx="3002400" cy="2445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Manrope"/>
              <a:buAutoNum type="arabicPeriod"/>
            </a:pPr>
            <a:r>
              <a:rPr lang="en">
                <a:solidFill>
                  <a:schemeClr val="dk1"/>
                </a:solidFill>
                <a:latin typeface="Manrope"/>
                <a:ea typeface="Manrope"/>
                <a:cs typeface="Manrope"/>
                <a:sym typeface="Manrope"/>
              </a:rPr>
              <a:t>First introduced for LLMs, and later proposed by </a:t>
            </a:r>
            <a:r>
              <a:rPr lang="en" u="sng">
                <a:solidFill>
                  <a:schemeClr val="hlink"/>
                </a:solidFill>
                <a:latin typeface="Manrope"/>
                <a:ea typeface="Manrope"/>
                <a:cs typeface="Manrope"/>
                <a:sym typeface="Manrope"/>
                <a:hlinkClick r:id="rId4"/>
              </a:rPr>
              <a:t>Simo Ryu</a:t>
            </a:r>
            <a:r>
              <a:rPr lang="en">
                <a:solidFill>
                  <a:schemeClr val="dk1"/>
                </a:solidFill>
                <a:latin typeface="Manrope"/>
                <a:ea typeface="Manrope"/>
                <a:cs typeface="Manrope"/>
                <a:sym typeface="Manrope"/>
              </a:rPr>
              <a:t> for diffusion models</a:t>
            </a:r>
            <a:br>
              <a:rPr lang="en">
                <a:solidFill>
                  <a:schemeClr val="dk1"/>
                </a:solidFill>
                <a:latin typeface="Manrope"/>
                <a:ea typeface="Manrope"/>
                <a:cs typeface="Manrope"/>
                <a:sym typeface="Manrope"/>
              </a:rPr>
            </a:br>
            <a:endParaRPr>
              <a:solidFill>
                <a:schemeClr val="dk1"/>
              </a:solidFill>
              <a:latin typeface="Manrope"/>
              <a:ea typeface="Manrope"/>
              <a:cs typeface="Manrope"/>
              <a:sym typeface="Manrope"/>
            </a:endParaRPr>
          </a:p>
          <a:p>
            <a:pPr indent="-317500" lvl="0" marL="457200" rtl="0" algn="l">
              <a:spcBef>
                <a:spcPts val="0"/>
              </a:spcBef>
              <a:spcAft>
                <a:spcPts val="0"/>
              </a:spcAft>
              <a:buClr>
                <a:schemeClr val="dk1"/>
              </a:buClr>
              <a:buSzPts val="1400"/>
              <a:buFont typeface="Manrope"/>
              <a:buAutoNum type="arabicPeriod"/>
            </a:pPr>
            <a:r>
              <a:rPr lang="en">
                <a:solidFill>
                  <a:schemeClr val="dk1"/>
                </a:solidFill>
                <a:latin typeface="Manrope"/>
                <a:ea typeface="Manrope"/>
                <a:cs typeface="Manrope"/>
                <a:sym typeface="Manrope"/>
              </a:rPr>
              <a:t>Proposes to freeze pre-trained model weights and inject trainable layers in transformer blocks</a:t>
            </a:r>
            <a:br>
              <a:rPr lang="en">
                <a:solidFill>
                  <a:schemeClr val="dk1"/>
                </a:solidFill>
                <a:latin typeface="Manrope"/>
                <a:ea typeface="Manrope"/>
                <a:cs typeface="Manrope"/>
                <a:sym typeface="Manrope"/>
              </a:rPr>
            </a:br>
            <a:endParaRPr>
              <a:solidFill>
                <a:schemeClr val="dk1"/>
              </a:solidFill>
              <a:latin typeface="Manrope"/>
              <a:ea typeface="Manrope"/>
              <a:cs typeface="Manrope"/>
              <a:sym typeface="Manrope"/>
            </a:endParaRPr>
          </a:p>
          <a:p>
            <a:pPr indent="-317500" lvl="0" marL="457200" rtl="0" algn="l">
              <a:spcBef>
                <a:spcPts val="0"/>
              </a:spcBef>
              <a:spcAft>
                <a:spcPts val="0"/>
              </a:spcAft>
              <a:buClr>
                <a:schemeClr val="dk1"/>
              </a:buClr>
              <a:buSzPts val="1400"/>
              <a:buFont typeface="Manrope"/>
              <a:buAutoNum type="arabicPeriod"/>
            </a:pPr>
            <a:r>
              <a:rPr lang="en">
                <a:solidFill>
                  <a:schemeClr val="dk1"/>
                </a:solidFill>
                <a:latin typeface="Manrope"/>
                <a:ea typeface="Manrope"/>
                <a:cs typeface="Manrope"/>
                <a:sym typeface="Manrope"/>
              </a:rPr>
              <a:t>Quality on par with full fine-tuning while being faster &amp; needing less compute</a:t>
            </a:r>
            <a:endParaRPr>
              <a:solidFill>
                <a:schemeClr val="dk1"/>
              </a:solidFill>
              <a:latin typeface="Manrope"/>
              <a:ea typeface="Manrope"/>
              <a:cs typeface="Manrope"/>
              <a:sym typeface="Manrope"/>
            </a:endParaRPr>
          </a:p>
        </p:txBody>
      </p:sp>
      <p:sp>
        <p:nvSpPr>
          <p:cNvPr id="1727" name="Google Shape;1727;p46"/>
          <p:cNvSpPr txBox="1"/>
          <p:nvPr/>
        </p:nvSpPr>
        <p:spPr>
          <a:xfrm>
            <a:off x="4458050" y="4741375"/>
            <a:ext cx="2407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dk1"/>
                </a:solidFill>
                <a:hlinkClick r:id="rId5">
                  <a:extLst>
                    <a:ext uri="{A12FA001-AC4F-418D-AE19-62706E023703}">
                      <ahyp:hlinkClr val="tx"/>
                    </a:ext>
                  </a:extLst>
                </a:hlinkClick>
              </a:rPr>
              <a:t>https://github.com/cloneofsimo/lora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1" name="Shape 1731"/>
        <p:cNvGrpSpPr/>
        <p:nvPr/>
      </p:nvGrpSpPr>
      <p:grpSpPr>
        <a:xfrm>
          <a:off x="0" y="0"/>
          <a:ext cx="0" cy="0"/>
          <a:chOff x="0" y="0"/>
          <a:chExt cx="0" cy="0"/>
        </a:xfrm>
      </p:grpSpPr>
      <p:sp>
        <p:nvSpPr>
          <p:cNvPr id="1732" name="Google Shape;1732;p47"/>
          <p:cNvSpPr txBox="1"/>
          <p:nvPr>
            <p:ph type="title"/>
          </p:nvPr>
        </p:nvSpPr>
        <p:spPr>
          <a:xfrm>
            <a:off x="594100" y="22261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LoRA</a:t>
            </a:r>
            <a:endParaRPr/>
          </a:p>
        </p:txBody>
      </p:sp>
      <p:sp>
        <p:nvSpPr>
          <p:cNvPr id="1733" name="Google Shape;1733;p47"/>
          <p:cNvSpPr txBox="1"/>
          <p:nvPr>
            <p:ph type="title"/>
          </p:nvPr>
        </p:nvSpPr>
        <p:spPr>
          <a:xfrm>
            <a:off x="506250" y="72251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t/>
            </a:r>
            <a:endParaRPr sz="2000"/>
          </a:p>
        </p:txBody>
      </p:sp>
      <p:sp>
        <p:nvSpPr>
          <p:cNvPr id="1734" name="Google Shape;1734;p47"/>
          <p:cNvSpPr txBox="1"/>
          <p:nvPr/>
        </p:nvSpPr>
        <p:spPr>
          <a:xfrm>
            <a:off x="1962400" y="819825"/>
            <a:ext cx="55917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LoRA: Low-Rank Adaptation of Large Language Models</a:t>
            </a:r>
            <a:endParaRPr sz="1500">
              <a:solidFill>
                <a:schemeClr val="dk1"/>
              </a:solidFill>
              <a:latin typeface="Montserrat"/>
              <a:ea typeface="Montserrat"/>
              <a:cs typeface="Montserrat"/>
              <a:sym typeface="Montserrat"/>
            </a:endParaRPr>
          </a:p>
        </p:txBody>
      </p:sp>
      <p:pic>
        <p:nvPicPr>
          <p:cNvPr id="1735" name="Google Shape;1735;p47"/>
          <p:cNvPicPr preferRelativeResize="0"/>
          <p:nvPr/>
        </p:nvPicPr>
        <p:blipFill>
          <a:blip r:embed="rId4">
            <a:alphaModFix/>
          </a:blip>
          <a:stretch>
            <a:fillRect/>
          </a:stretch>
        </p:blipFill>
        <p:spPr>
          <a:xfrm>
            <a:off x="4445488" y="1368525"/>
            <a:ext cx="3242819" cy="3470175"/>
          </a:xfrm>
          <a:prstGeom prst="rect">
            <a:avLst/>
          </a:prstGeom>
          <a:noFill/>
          <a:ln>
            <a:noFill/>
          </a:ln>
        </p:spPr>
      </p:pic>
      <p:sp>
        <p:nvSpPr>
          <p:cNvPr id="1736" name="Google Shape;1736;p47"/>
          <p:cNvSpPr txBox="1"/>
          <p:nvPr/>
        </p:nvSpPr>
        <p:spPr>
          <a:xfrm>
            <a:off x="1368225" y="1475663"/>
            <a:ext cx="2774400" cy="3255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2900"/>
              </a:spcBef>
              <a:spcAft>
                <a:spcPts val="0"/>
              </a:spcAft>
              <a:buNone/>
            </a:pPr>
            <a:r>
              <a:rPr lang="en" sz="1500">
                <a:solidFill>
                  <a:schemeClr val="dk1"/>
                </a:solidFill>
                <a:latin typeface="Montserrat"/>
                <a:ea typeface="Montserrat"/>
                <a:cs typeface="Montserrat"/>
                <a:sym typeface="Montserrat"/>
              </a:rPr>
              <a:t>For a pre-trained weight matrix </a:t>
            </a:r>
            <a:r>
              <a:rPr i="1" lang="en" sz="1500">
                <a:solidFill>
                  <a:schemeClr val="dk1"/>
                </a:solidFill>
                <a:latin typeface="Montserrat"/>
                <a:ea typeface="Montserrat"/>
                <a:cs typeface="Montserrat"/>
                <a:sym typeface="Montserrat"/>
              </a:rPr>
              <a:t>W</a:t>
            </a:r>
            <a:r>
              <a:rPr lang="en" sz="1500">
                <a:solidFill>
                  <a:schemeClr val="dk1"/>
                </a:solidFill>
                <a:latin typeface="Montserrat"/>
                <a:ea typeface="Montserrat"/>
                <a:cs typeface="Montserrat"/>
                <a:sym typeface="Montserrat"/>
              </a:rPr>
              <a:t>0, LoRA decomposes its update into </a:t>
            </a:r>
            <a:r>
              <a:rPr b="1" lang="en" sz="1500">
                <a:solidFill>
                  <a:schemeClr val="dk1"/>
                </a:solidFill>
                <a:latin typeface="Montserrat"/>
                <a:ea typeface="Montserrat"/>
                <a:cs typeface="Montserrat"/>
                <a:sym typeface="Montserrat"/>
              </a:rPr>
              <a:t>W0 + ∆W</a:t>
            </a:r>
            <a:r>
              <a:rPr lang="en" sz="1500">
                <a:solidFill>
                  <a:schemeClr val="dk1"/>
                </a:solidFill>
                <a:latin typeface="Montserrat"/>
                <a:ea typeface="Montserrat"/>
                <a:cs typeface="Montserrat"/>
                <a:sym typeface="Montserrat"/>
              </a:rPr>
              <a:t> and represents ∆W as a product of </a:t>
            </a:r>
            <a:r>
              <a:rPr b="1" lang="en" sz="1500">
                <a:solidFill>
                  <a:schemeClr val="dk1"/>
                </a:solidFill>
                <a:latin typeface="Montserrat"/>
                <a:ea typeface="Montserrat"/>
                <a:cs typeface="Montserrat"/>
                <a:sym typeface="Montserrat"/>
              </a:rPr>
              <a:t>two low-rank matrices, B and A.</a:t>
            </a:r>
            <a:r>
              <a:rPr lang="en" sz="1500">
                <a:solidFill>
                  <a:schemeClr val="dk1"/>
                </a:solidFill>
                <a:latin typeface="Montserrat"/>
                <a:ea typeface="Montserrat"/>
                <a:cs typeface="Montserrat"/>
                <a:sym typeface="Montserrat"/>
              </a:rPr>
              <a:t> </a:t>
            </a:r>
            <a:br>
              <a:rPr lang="en" sz="1500">
                <a:solidFill>
                  <a:schemeClr val="dk1"/>
                </a:solidFill>
                <a:latin typeface="Montserrat"/>
                <a:ea typeface="Montserrat"/>
                <a:cs typeface="Montserrat"/>
                <a:sym typeface="Montserrat"/>
              </a:rPr>
            </a:br>
            <a:br>
              <a:rPr lang="en" sz="1500">
                <a:solidFill>
                  <a:schemeClr val="dk1"/>
                </a:solidFill>
                <a:latin typeface="Montserrat"/>
                <a:ea typeface="Montserrat"/>
                <a:cs typeface="Montserrat"/>
                <a:sym typeface="Montserrat"/>
              </a:rPr>
            </a:br>
            <a:r>
              <a:rPr lang="en" sz="1500">
                <a:solidFill>
                  <a:schemeClr val="dk1"/>
                </a:solidFill>
                <a:latin typeface="Montserrat"/>
                <a:ea typeface="Montserrat"/>
                <a:cs typeface="Montserrat"/>
                <a:sym typeface="Montserrat"/>
              </a:rPr>
              <a:t>Both B and A have ranks significantly smaller than the dimensions of W0, dramatically reducing the number of trainable parameters.</a:t>
            </a:r>
            <a:endParaRPr sz="1500">
              <a:solidFill>
                <a:schemeClr val="dk1"/>
              </a:solidFill>
              <a:latin typeface="Montserrat"/>
              <a:ea typeface="Montserrat"/>
              <a:cs typeface="Montserrat"/>
              <a:sym typeface="Montserrat"/>
            </a:endParaRPr>
          </a:p>
          <a:p>
            <a:pPr indent="0" lvl="0" marL="0" rtl="0" algn="l">
              <a:lnSpc>
                <a:spcPct val="100000"/>
              </a:lnSpc>
              <a:spcBef>
                <a:spcPts val="0"/>
              </a:spcBef>
              <a:spcAft>
                <a:spcPts val="0"/>
              </a:spcAft>
              <a:buNone/>
            </a:pPr>
            <a:r>
              <a:t/>
            </a:r>
            <a:endParaRPr>
              <a:solidFill>
                <a:schemeClr val="dk1"/>
              </a:solidFill>
              <a:latin typeface="Roboto Serif"/>
              <a:ea typeface="Roboto Serif"/>
              <a:cs typeface="Roboto Serif"/>
              <a:sym typeface="Roboto Serif"/>
            </a:endParaRPr>
          </a:p>
        </p:txBody>
      </p:sp>
      <p:sp>
        <p:nvSpPr>
          <p:cNvPr id="1737" name="Google Shape;1737;p47"/>
          <p:cNvSpPr txBox="1"/>
          <p:nvPr/>
        </p:nvSpPr>
        <p:spPr>
          <a:xfrm>
            <a:off x="3433300" y="4782250"/>
            <a:ext cx="54348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Montserrat"/>
                <a:ea typeface="Montserrat"/>
                <a:cs typeface="Montserrat"/>
                <a:sym typeface="Montserrat"/>
              </a:rPr>
              <a:t>Hu, Edward J., et al. "Lora: Low-rank adaptation of large language models."</a:t>
            </a:r>
            <a:endParaRPr sz="1100">
              <a:solidFill>
                <a:schemeClr val="dk1"/>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1" name="Shape 1741"/>
        <p:cNvGrpSpPr/>
        <p:nvPr/>
      </p:nvGrpSpPr>
      <p:grpSpPr>
        <a:xfrm>
          <a:off x="0" y="0"/>
          <a:ext cx="0" cy="0"/>
          <a:chOff x="0" y="0"/>
          <a:chExt cx="0" cy="0"/>
        </a:xfrm>
      </p:grpSpPr>
      <p:sp>
        <p:nvSpPr>
          <p:cNvPr id="1742" name="Google Shape;1742;p48"/>
          <p:cNvSpPr txBox="1"/>
          <p:nvPr>
            <p:ph type="title"/>
          </p:nvPr>
        </p:nvSpPr>
        <p:spPr>
          <a:xfrm>
            <a:off x="720000" y="796485"/>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a:t>
            </a:r>
            <a:endParaRPr/>
          </a:p>
        </p:txBody>
      </p:sp>
      <p:graphicFrame>
        <p:nvGraphicFramePr>
          <p:cNvPr id="1743" name="Google Shape;1743;p48"/>
          <p:cNvGraphicFramePr/>
          <p:nvPr/>
        </p:nvGraphicFramePr>
        <p:xfrm>
          <a:off x="2159000" y="1632375"/>
          <a:ext cx="3000000" cy="3000000"/>
        </p:xfrm>
        <a:graphic>
          <a:graphicData uri="http://schemas.openxmlformats.org/drawingml/2006/table">
            <a:tbl>
              <a:tblPr>
                <a:noFill/>
                <a:tableStyleId>{AFBE9B7E-9463-4314-A73E-65ACB8227FAC}</a:tableStyleId>
              </a:tblPr>
              <a:tblGrid>
                <a:gridCol w="2413000"/>
                <a:gridCol w="2413000"/>
              </a:tblGrid>
              <a:tr h="381000">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lt2"/>
                      </a:solidFill>
                      <a:prstDash val="dash"/>
                      <a:round/>
                      <a:headEnd len="sm" w="sm" type="none"/>
                      <a:tailEnd len="sm" w="sm" type="none"/>
                    </a:lnL>
                    <a:lnR cap="flat" cmpd="sng" w="19050">
                      <a:solidFill>
                        <a:schemeClr val="lt2"/>
                      </a:solidFill>
                      <a:prstDash val="dash"/>
                      <a:round/>
                      <a:headEnd len="sm" w="sm" type="none"/>
                      <a:tailEnd len="sm" w="sm" type="none"/>
                    </a:lnR>
                    <a:lnT cap="flat" cmpd="sng" w="19050">
                      <a:solidFill>
                        <a:schemeClr val="lt2"/>
                      </a:solidFill>
                      <a:prstDash val="dash"/>
                      <a:round/>
                      <a:headEnd len="sm" w="sm" type="none"/>
                      <a:tailEnd len="sm" w="sm" type="none"/>
                    </a:lnT>
                    <a:lnB cap="flat" cmpd="sng" w="19050">
                      <a:solidFill>
                        <a:schemeClr val="lt2"/>
                      </a:solidFill>
                      <a:prstDash val="dash"/>
                      <a:round/>
                      <a:headEnd len="sm" w="sm" type="none"/>
                      <a:tailEnd len="sm" w="sm" type="none"/>
                    </a:lnB>
                  </a:tcPr>
                </a:tc>
                <a:tc>
                  <a:txBody>
                    <a:bodyPr/>
                    <a:lstStyle/>
                    <a:p>
                      <a:pPr indent="0" lvl="0" marL="0" rtl="0" algn="l">
                        <a:spcBef>
                          <a:spcPts val="0"/>
                        </a:spcBef>
                        <a:spcAft>
                          <a:spcPts val="0"/>
                        </a:spcAft>
                        <a:buNone/>
                      </a:pPr>
                      <a:r>
                        <a:rPr b="1" lang="en">
                          <a:solidFill>
                            <a:schemeClr val="dk1"/>
                          </a:solidFill>
                        </a:rPr>
                        <a:t>Output</a:t>
                      </a:r>
                      <a:endParaRPr b="1">
                        <a:solidFill>
                          <a:schemeClr val="dk1"/>
                        </a:solidFill>
                      </a:endParaRPr>
                    </a:p>
                  </a:txBody>
                  <a:tcPr marT="91425" marB="91425" marR="91425" marL="91425">
                    <a:lnL cap="flat" cmpd="sng" w="19050">
                      <a:solidFill>
                        <a:schemeClr val="lt2"/>
                      </a:solidFill>
                      <a:prstDash val="dash"/>
                      <a:round/>
                      <a:headEnd len="sm" w="sm" type="none"/>
                      <a:tailEnd len="sm" w="sm" type="none"/>
                    </a:lnL>
                    <a:lnR cap="flat" cmpd="sng" w="19050">
                      <a:solidFill>
                        <a:schemeClr val="lt2"/>
                      </a:solidFill>
                      <a:prstDash val="dash"/>
                      <a:round/>
                      <a:headEnd len="sm" w="sm" type="none"/>
                      <a:tailEnd len="sm" w="sm" type="none"/>
                    </a:lnR>
                    <a:lnT cap="flat" cmpd="sng" w="19050">
                      <a:solidFill>
                        <a:schemeClr val="lt2"/>
                      </a:solidFill>
                      <a:prstDash val="dash"/>
                      <a:round/>
                      <a:headEnd len="sm" w="sm" type="none"/>
                      <a:tailEnd len="sm" w="sm" type="none"/>
                    </a:lnT>
                    <a:lnB cap="flat" cmpd="sng" w="19050">
                      <a:solidFill>
                        <a:schemeClr val="lt2"/>
                      </a:solidFill>
                      <a:prstDash val="dash"/>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rPr>
                        <a:t>Dreambooth</a:t>
                      </a:r>
                      <a:endParaRPr>
                        <a:solidFill>
                          <a:schemeClr val="dk1"/>
                        </a:solidFill>
                      </a:endParaRPr>
                    </a:p>
                  </a:txBody>
                  <a:tcPr marT="91425" marB="91425" marR="91425" marL="91425">
                    <a:lnL cap="flat" cmpd="sng" w="19050">
                      <a:solidFill>
                        <a:schemeClr val="lt2"/>
                      </a:solidFill>
                      <a:prstDash val="dash"/>
                      <a:round/>
                      <a:headEnd len="sm" w="sm" type="none"/>
                      <a:tailEnd len="sm" w="sm" type="none"/>
                    </a:lnL>
                    <a:lnR cap="flat" cmpd="sng" w="19050">
                      <a:solidFill>
                        <a:schemeClr val="lt2"/>
                      </a:solidFill>
                      <a:prstDash val="dash"/>
                      <a:round/>
                      <a:headEnd len="sm" w="sm" type="none"/>
                      <a:tailEnd len="sm" w="sm" type="none"/>
                    </a:lnR>
                    <a:lnT cap="flat" cmpd="sng" w="19050">
                      <a:solidFill>
                        <a:schemeClr val="lt2"/>
                      </a:solidFill>
                      <a:prstDash val="dash"/>
                      <a:round/>
                      <a:headEnd len="sm" w="sm" type="none"/>
                      <a:tailEnd len="sm" w="sm" type="none"/>
                    </a:lnT>
                    <a:lnB cap="flat" cmpd="sng" w="19050">
                      <a:solidFill>
                        <a:schemeClr val="lt2"/>
                      </a:solidFill>
                      <a:prstDash val="dash"/>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Fine tuned model</a:t>
                      </a:r>
                      <a:endParaRPr>
                        <a:solidFill>
                          <a:schemeClr val="dk1"/>
                        </a:solidFill>
                      </a:endParaRPr>
                    </a:p>
                  </a:txBody>
                  <a:tcPr marT="91425" marB="91425" marR="91425" marL="91425">
                    <a:lnL cap="flat" cmpd="sng" w="19050">
                      <a:solidFill>
                        <a:schemeClr val="lt2"/>
                      </a:solidFill>
                      <a:prstDash val="dash"/>
                      <a:round/>
                      <a:headEnd len="sm" w="sm" type="none"/>
                      <a:tailEnd len="sm" w="sm" type="none"/>
                    </a:lnL>
                    <a:lnR cap="flat" cmpd="sng" w="19050">
                      <a:solidFill>
                        <a:schemeClr val="lt2"/>
                      </a:solidFill>
                      <a:prstDash val="dash"/>
                      <a:round/>
                      <a:headEnd len="sm" w="sm" type="none"/>
                      <a:tailEnd len="sm" w="sm" type="none"/>
                    </a:lnR>
                    <a:lnT cap="flat" cmpd="sng" w="19050">
                      <a:solidFill>
                        <a:schemeClr val="lt2"/>
                      </a:solidFill>
                      <a:prstDash val="dash"/>
                      <a:round/>
                      <a:headEnd len="sm" w="sm" type="none"/>
                      <a:tailEnd len="sm" w="sm" type="none"/>
                    </a:lnT>
                    <a:lnB cap="flat" cmpd="sng" w="19050">
                      <a:solidFill>
                        <a:schemeClr val="lt2"/>
                      </a:solidFill>
                      <a:prstDash val="dash"/>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rPr>
                        <a:t>LoRA</a:t>
                      </a:r>
                      <a:endParaRPr>
                        <a:solidFill>
                          <a:schemeClr val="dk1"/>
                        </a:solidFill>
                      </a:endParaRPr>
                    </a:p>
                  </a:txBody>
                  <a:tcPr marT="91425" marB="91425" marR="91425" marL="91425">
                    <a:lnL cap="flat" cmpd="sng" w="19050">
                      <a:solidFill>
                        <a:schemeClr val="lt2"/>
                      </a:solidFill>
                      <a:prstDash val="dash"/>
                      <a:round/>
                      <a:headEnd len="sm" w="sm" type="none"/>
                      <a:tailEnd len="sm" w="sm" type="none"/>
                    </a:lnL>
                    <a:lnR cap="flat" cmpd="sng" w="19050">
                      <a:solidFill>
                        <a:schemeClr val="lt2"/>
                      </a:solidFill>
                      <a:prstDash val="dash"/>
                      <a:round/>
                      <a:headEnd len="sm" w="sm" type="none"/>
                      <a:tailEnd len="sm" w="sm" type="none"/>
                    </a:lnR>
                    <a:lnT cap="flat" cmpd="sng" w="19050">
                      <a:solidFill>
                        <a:schemeClr val="lt2"/>
                      </a:solidFill>
                      <a:prstDash val="dash"/>
                      <a:round/>
                      <a:headEnd len="sm" w="sm" type="none"/>
                      <a:tailEnd len="sm" w="sm" type="none"/>
                    </a:lnT>
                    <a:lnB cap="flat" cmpd="sng" w="19050">
                      <a:solidFill>
                        <a:schemeClr val="lt2"/>
                      </a:solidFill>
                      <a:prstDash val="dash"/>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Injectable layers </a:t>
                      </a:r>
                      <a:endParaRPr>
                        <a:solidFill>
                          <a:schemeClr val="dk1"/>
                        </a:solidFill>
                      </a:endParaRPr>
                    </a:p>
                  </a:txBody>
                  <a:tcPr marT="91425" marB="91425" marR="91425" marL="91425">
                    <a:lnL cap="flat" cmpd="sng" w="19050">
                      <a:solidFill>
                        <a:schemeClr val="lt2"/>
                      </a:solidFill>
                      <a:prstDash val="dash"/>
                      <a:round/>
                      <a:headEnd len="sm" w="sm" type="none"/>
                      <a:tailEnd len="sm" w="sm" type="none"/>
                    </a:lnL>
                    <a:lnR cap="flat" cmpd="sng" w="19050">
                      <a:solidFill>
                        <a:schemeClr val="lt2"/>
                      </a:solidFill>
                      <a:prstDash val="dash"/>
                      <a:round/>
                      <a:headEnd len="sm" w="sm" type="none"/>
                      <a:tailEnd len="sm" w="sm" type="none"/>
                    </a:lnR>
                    <a:lnT cap="flat" cmpd="sng" w="19050">
                      <a:solidFill>
                        <a:schemeClr val="lt2"/>
                      </a:solidFill>
                      <a:prstDash val="dash"/>
                      <a:round/>
                      <a:headEnd len="sm" w="sm" type="none"/>
                      <a:tailEnd len="sm" w="sm" type="none"/>
                    </a:lnT>
                    <a:lnB cap="flat" cmpd="sng" w="19050">
                      <a:solidFill>
                        <a:schemeClr val="lt2"/>
                      </a:solidFill>
                      <a:prstDash val="dash"/>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rPr>
                        <a:t>Textual Inversion</a:t>
                      </a:r>
                      <a:endParaRPr>
                        <a:solidFill>
                          <a:schemeClr val="dk1"/>
                        </a:solidFill>
                      </a:endParaRPr>
                    </a:p>
                  </a:txBody>
                  <a:tcPr marT="91425" marB="91425" marR="91425" marL="91425">
                    <a:lnL cap="flat" cmpd="sng" w="19050">
                      <a:solidFill>
                        <a:schemeClr val="lt2"/>
                      </a:solidFill>
                      <a:prstDash val="dash"/>
                      <a:round/>
                      <a:headEnd len="sm" w="sm" type="none"/>
                      <a:tailEnd len="sm" w="sm" type="none"/>
                    </a:lnL>
                    <a:lnR cap="flat" cmpd="sng" w="19050">
                      <a:solidFill>
                        <a:schemeClr val="lt2"/>
                      </a:solidFill>
                      <a:prstDash val="dash"/>
                      <a:round/>
                      <a:headEnd len="sm" w="sm" type="none"/>
                      <a:tailEnd len="sm" w="sm" type="none"/>
                    </a:lnR>
                    <a:lnT cap="flat" cmpd="sng" w="19050">
                      <a:solidFill>
                        <a:schemeClr val="lt2"/>
                      </a:solidFill>
                      <a:prstDash val="dash"/>
                      <a:round/>
                      <a:headEnd len="sm" w="sm" type="none"/>
                      <a:tailEnd len="sm" w="sm" type="none"/>
                    </a:lnT>
                    <a:lnB cap="flat" cmpd="sng" w="19050">
                      <a:solidFill>
                        <a:schemeClr val="lt2"/>
                      </a:solidFill>
                      <a:prstDash val="dash"/>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Text embeddings</a:t>
                      </a:r>
                      <a:endParaRPr>
                        <a:solidFill>
                          <a:schemeClr val="dk1"/>
                        </a:solidFill>
                      </a:endParaRPr>
                    </a:p>
                  </a:txBody>
                  <a:tcPr marT="91425" marB="91425" marR="91425" marL="91425">
                    <a:lnL cap="flat" cmpd="sng" w="19050">
                      <a:solidFill>
                        <a:schemeClr val="lt2"/>
                      </a:solidFill>
                      <a:prstDash val="dash"/>
                      <a:round/>
                      <a:headEnd len="sm" w="sm" type="none"/>
                      <a:tailEnd len="sm" w="sm" type="none"/>
                    </a:lnL>
                    <a:lnR cap="flat" cmpd="sng" w="19050">
                      <a:solidFill>
                        <a:schemeClr val="lt2"/>
                      </a:solidFill>
                      <a:prstDash val="dash"/>
                      <a:round/>
                      <a:headEnd len="sm" w="sm" type="none"/>
                      <a:tailEnd len="sm" w="sm" type="none"/>
                    </a:lnR>
                    <a:lnT cap="flat" cmpd="sng" w="19050">
                      <a:solidFill>
                        <a:schemeClr val="lt2"/>
                      </a:solidFill>
                      <a:prstDash val="dash"/>
                      <a:round/>
                      <a:headEnd len="sm" w="sm" type="none"/>
                      <a:tailEnd len="sm" w="sm" type="none"/>
                    </a:lnT>
                    <a:lnB cap="flat" cmpd="sng" w="19050">
                      <a:solidFill>
                        <a:schemeClr val="lt2"/>
                      </a:solidFill>
                      <a:prstDash val="dash"/>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
        <p:nvSpPr>
          <p:cNvPr id="1748" name="Google Shape;1748;p49"/>
          <p:cNvSpPr txBox="1"/>
          <p:nvPr>
            <p:ph type="title"/>
          </p:nvPr>
        </p:nvSpPr>
        <p:spPr>
          <a:xfrm>
            <a:off x="745050" y="1987350"/>
            <a:ext cx="76539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500"/>
              <a:t>Let’s Train 🚀</a:t>
            </a:r>
            <a:endParaRPr sz="55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2" name="Shape 1752"/>
        <p:cNvGrpSpPr/>
        <p:nvPr/>
      </p:nvGrpSpPr>
      <p:grpSpPr>
        <a:xfrm>
          <a:off x="0" y="0"/>
          <a:ext cx="0" cy="0"/>
          <a:chOff x="0" y="0"/>
          <a:chExt cx="0" cy="0"/>
        </a:xfrm>
      </p:grpSpPr>
      <p:sp>
        <p:nvSpPr>
          <p:cNvPr id="1753" name="Google Shape;1753;p50"/>
          <p:cNvSpPr txBox="1"/>
          <p:nvPr>
            <p:ph type="title"/>
          </p:nvPr>
        </p:nvSpPr>
        <p:spPr>
          <a:xfrm>
            <a:off x="1739000" y="1037850"/>
            <a:ext cx="2988900" cy="173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Light"/>
                <a:ea typeface="Montserrat Light"/>
                <a:cs typeface="Montserrat Light"/>
                <a:sym typeface="Montserrat Light"/>
              </a:rPr>
              <a:t>What if </a:t>
            </a:r>
            <a:br>
              <a:rPr lang="en">
                <a:latin typeface="Montserrat Light"/>
                <a:ea typeface="Montserrat Light"/>
                <a:cs typeface="Montserrat Light"/>
                <a:sym typeface="Montserrat Light"/>
              </a:rPr>
            </a:br>
            <a:r>
              <a:rPr lang="en">
                <a:latin typeface="Montserrat Light"/>
                <a:ea typeface="Montserrat Light"/>
                <a:cs typeface="Montserrat Light"/>
                <a:sym typeface="Montserrat Light"/>
              </a:rPr>
              <a:t>we</a:t>
            </a:r>
            <a:r>
              <a:rPr lang="en"/>
              <a:t> </a:t>
            </a:r>
            <a:r>
              <a:rPr lang="en">
                <a:latin typeface="Montserrat Medium"/>
                <a:ea typeface="Montserrat Medium"/>
                <a:cs typeface="Montserrat Medium"/>
                <a:sym typeface="Montserrat Medium"/>
              </a:rPr>
              <a:t>combine </a:t>
            </a:r>
            <a:endParaRPr>
              <a:latin typeface="Montserrat Medium"/>
              <a:ea typeface="Montserrat Medium"/>
              <a:cs typeface="Montserrat Medium"/>
              <a:sym typeface="Montserrat Medium"/>
            </a:endParaRPr>
          </a:p>
          <a:p>
            <a:pPr indent="0" lvl="0" marL="0" rtl="0" algn="l">
              <a:spcBef>
                <a:spcPts val="0"/>
              </a:spcBef>
              <a:spcAft>
                <a:spcPts val="0"/>
              </a:spcAft>
              <a:buNone/>
            </a:pPr>
            <a:r>
              <a:rPr lang="en"/>
              <a:t>Dreambooth </a:t>
            </a:r>
            <a:endParaRPr/>
          </a:p>
          <a:p>
            <a:pPr indent="0" lvl="0" marL="0" rtl="0" algn="l">
              <a:spcBef>
                <a:spcPts val="0"/>
              </a:spcBef>
              <a:spcAft>
                <a:spcPts val="0"/>
              </a:spcAft>
              <a:buNone/>
            </a:pPr>
            <a:r>
              <a:rPr lang="en">
                <a:latin typeface="Montserrat SemiBold"/>
                <a:ea typeface="Montserrat SemiBold"/>
                <a:cs typeface="Montserrat SemiBold"/>
                <a:sym typeface="Montserrat SemiBold"/>
              </a:rPr>
              <a:t>w</a:t>
            </a:r>
            <a:r>
              <a:rPr lang="en">
                <a:latin typeface="Montserrat SemiBold"/>
                <a:ea typeface="Montserrat SemiBold"/>
                <a:cs typeface="Montserrat SemiBold"/>
                <a:sym typeface="Montserrat SemiBold"/>
              </a:rPr>
              <a:t>ith</a:t>
            </a:r>
            <a:r>
              <a:rPr lang="en"/>
              <a:t> LoRA? </a:t>
            </a:r>
            <a:endParaRPr/>
          </a:p>
        </p:txBody>
      </p:sp>
      <p:pic>
        <p:nvPicPr>
          <p:cNvPr id="1754" name="Google Shape;1754;p50"/>
          <p:cNvPicPr preferRelativeResize="0"/>
          <p:nvPr/>
        </p:nvPicPr>
        <p:blipFill>
          <a:blip r:embed="rId4">
            <a:alphaModFix/>
          </a:blip>
          <a:stretch>
            <a:fillRect/>
          </a:stretch>
        </p:blipFill>
        <p:spPr>
          <a:xfrm>
            <a:off x="4990400" y="504925"/>
            <a:ext cx="2424224" cy="2798651"/>
          </a:xfrm>
          <a:prstGeom prst="rect">
            <a:avLst/>
          </a:prstGeom>
          <a:noFill/>
          <a:ln>
            <a:noFill/>
          </a:ln>
        </p:spPr>
      </p:pic>
      <p:sp>
        <p:nvSpPr>
          <p:cNvPr id="1755" name="Google Shape;1755;p50"/>
          <p:cNvSpPr/>
          <p:nvPr/>
        </p:nvSpPr>
        <p:spPr>
          <a:xfrm>
            <a:off x="3445900" y="3303575"/>
            <a:ext cx="1722900" cy="1431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nrope"/>
              <a:ea typeface="Manrope"/>
              <a:cs typeface="Manrope"/>
              <a:sym typeface="Manrop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9" name="Shape 1759"/>
        <p:cNvGrpSpPr/>
        <p:nvPr/>
      </p:nvGrpSpPr>
      <p:grpSpPr>
        <a:xfrm>
          <a:off x="0" y="0"/>
          <a:ext cx="0" cy="0"/>
          <a:chOff x="0" y="0"/>
          <a:chExt cx="0" cy="0"/>
        </a:xfrm>
      </p:grpSpPr>
      <p:sp>
        <p:nvSpPr>
          <p:cNvPr id="1760" name="Google Shape;1760;p51"/>
          <p:cNvSpPr txBox="1"/>
          <p:nvPr>
            <p:ph type="title"/>
          </p:nvPr>
        </p:nvSpPr>
        <p:spPr>
          <a:xfrm>
            <a:off x="720000" y="796485"/>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a:t>
            </a:r>
            <a:endParaRPr/>
          </a:p>
        </p:txBody>
      </p:sp>
      <p:graphicFrame>
        <p:nvGraphicFramePr>
          <p:cNvPr id="1761" name="Google Shape;1761;p51"/>
          <p:cNvGraphicFramePr/>
          <p:nvPr/>
        </p:nvGraphicFramePr>
        <p:xfrm>
          <a:off x="2159000" y="1613325"/>
          <a:ext cx="3000000" cy="3000000"/>
        </p:xfrm>
        <a:graphic>
          <a:graphicData uri="http://schemas.openxmlformats.org/drawingml/2006/table">
            <a:tbl>
              <a:tblPr>
                <a:noFill/>
                <a:tableStyleId>{AFBE9B7E-9463-4314-A73E-65ACB8227FAC}</a:tableStyleId>
              </a:tblPr>
              <a:tblGrid>
                <a:gridCol w="2413000"/>
                <a:gridCol w="2413000"/>
              </a:tblGrid>
              <a:tr h="405075">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accent4"/>
                      </a:solidFill>
                      <a:prstDash val="dash"/>
                      <a:round/>
                      <a:headEnd len="sm" w="sm" type="none"/>
                      <a:tailEnd len="sm" w="sm" type="none"/>
                    </a:lnL>
                    <a:lnR cap="flat" cmpd="sng" w="19050">
                      <a:solidFill>
                        <a:schemeClr val="accent4"/>
                      </a:solidFill>
                      <a:prstDash val="dash"/>
                      <a:round/>
                      <a:headEnd len="sm" w="sm" type="none"/>
                      <a:tailEnd len="sm" w="sm" type="none"/>
                    </a:lnR>
                    <a:lnT cap="flat" cmpd="sng" w="19050">
                      <a:solidFill>
                        <a:schemeClr val="accent4"/>
                      </a:solidFill>
                      <a:prstDash val="dash"/>
                      <a:round/>
                      <a:headEnd len="sm" w="sm" type="none"/>
                      <a:tailEnd len="sm" w="sm" type="none"/>
                    </a:lnT>
                    <a:lnB cap="flat" cmpd="sng" w="19050">
                      <a:solidFill>
                        <a:schemeClr val="accent4"/>
                      </a:solidFill>
                      <a:prstDash val="dash"/>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Output</a:t>
                      </a:r>
                      <a:endParaRPr>
                        <a:solidFill>
                          <a:schemeClr val="dk1"/>
                        </a:solidFill>
                      </a:endParaRPr>
                    </a:p>
                  </a:txBody>
                  <a:tcPr marT="91425" marB="91425" marR="91425" marL="91425">
                    <a:lnL cap="flat" cmpd="sng" w="19050">
                      <a:solidFill>
                        <a:schemeClr val="accent4"/>
                      </a:solidFill>
                      <a:prstDash val="dash"/>
                      <a:round/>
                      <a:headEnd len="sm" w="sm" type="none"/>
                      <a:tailEnd len="sm" w="sm" type="none"/>
                    </a:lnL>
                    <a:lnR cap="flat" cmpd="sng" w="19050">
                      <a:solidFill>
                        <a:schemeClr val="accent4"/>
                      </a:solidFill>
                      <a:prstDash val="dash"/>
                      <a:round/>
                      <a:headEnd len="sm" w="sm" type="none"/>
                      <a:tailEnd len="sm" w="sm" type="none"/>
                    </a:lnR>
                    <a:lnT cap="flat" cmpd="sng" w="19050">
                      <a:solidFill>
                        <a:schemeClr val="accent4"/>
                      </a:solidFill>
                      <a:prstDash val="dash"/>
                      <a:round/>
                      <a:headEnd len="sm" w="sm" type="none"/>
                      <a:tailEnd len="sm" w="sm" type="none"/>
                    </a:lnT>
                    <a:lnB cap="flat" cmpd="sng" w="19050">
                      <a:solidFill>
                        <a:schemeClr val="accent4"/>
                      </a:solidFill>
                      <a:prstDash val="dash"/>
                      <a:round/>
                      <a:headEnd len="sm" w="sm" type="none"/>
                      <a:tailEnd len="sm" w="sm" type="none"/>
                    </a:lnB>
                  </a:tcPr>
                </a:tc>
              </a:tr>
              <a:tr h="405075">
                <a:tc>
                  <a:txBody>
                    <a:bodyPr/>
                    <a:lstStyle/>
                    <a:p>
                      <a:pPr indent="0" lvl="0" marL="0" rtl="0" algn="l">
                        <a:spcBef>
                          <a:spcPts val="0"/>
                        </a:spcBef>
                        <a:spcAft>
                          <a:spcPts val="0"/>
                        </a:spcAft>
                        <a:buNone/>
                      </a:pPr>
                      <a:r>
                        <a:rPr lang="en">
                          <a:solidFill>
                            <a:schemeClr val="dk1"/>
                          </a:solidFill>
                        </a:rPr>
                        <a:t>Dreambooth</a:t>
                      </a:r>
                      <a:endParaRPr>
                        <a:solidFill>
                          <a:schemeClr val="dk1"/>
                        </a:solidFill>
                      </a:endParaRPr>
                    </a:p>
                  </a:txBody>
                  <a:tcPr marT="91425" marB="91425" marR="91425" marL="91425">
                    <a:lnL cap="flat" cmpd="sng" w="19050">
                      <a:solidFill>
                        <a:schemeClr val="accent4"/>
                      </a:solidFill>
                      <a:prstDash val="dash"/>
                      <a:round/>
                      <a:headEnd len="sm" w="sm" type="none"/>
                      <a:tailEnd len="sm" w="sm" type="none"/>
                    </a:lnL>
                    <a:lnR cap="flat" cmpd="sng" w="19050">
                      <a:solidFill>
                        <a:schemeClr val="accent4"/>
                      </a:solidFill>
                      <a:prstDash val="dash"/>
                      <a:round/>
                      <a:headEnd len="sm" w="sm" type="none"/>
                      <a:tailEnd len="sm" w="sm" type="none"/>
                    </a:lnR>
                    <a:lnT cap="flat" cmpd="sng" w="19050">
                      <a:solidFill>
                        <a:schemeClr val="accent4"/>
                      </a:solidFill>
                      <a:prstDash val="dash"/>
                      <a:round/>
                      <a:headEnd len="sm" w="sm" type="none"/>
                      <a:tailEnd len="sm" w="sm" type="none"/>
                    </a:lnT>
                    <a:lnB cap="flat" cmpd="sng" w="19050">
                      <a:solidFill>
                        <a:schemeClr val="accent4"/>
                      </a:solidFill>
                      <a:prstDash val="dash"/>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Fine tuned model</a:t>
                      </a:r>
                      <a:endParaRPr>
                        <a:solidFill>
                          <a:schemeClr val="dk1"/>
                        </a:solidFill>
                      </a:endParaRPr>
                    </a:p>
                  </a:txBody>
                  <a:tcPr marT="91425" marB="91425" marR="91425" marL="91425">
                    <a:lnL cap="flat" cmpd="sng" w="19050">
                      <a:solidFill>
                        <a:schemeClr val="accent4"/>
                      </a:solidFill>
                      <a:prstDash val="dash"/>
                      <a:round/>
                      <a:headEnd len="sm" w="sm" type="none"/>
                      <a:tailEnd len="sm" w="sm" type="none"/>
                    </a:lnL>
                    <a:lnR cap="flat" cmpd="sng" w="19050">
                      <a:solidFill>
                        <a:schemeClr val="accent4"/>
                      </a:solidFill>
                      <a:prstDash val="dash"/>
                      <a:round/>
                      <a:headEnd len="sm" w="sm" type="none"/>
                      <a:tailEnd len="sm" w="sm" type="none"/>
                    </a:lnR>
                    <a:lnT cap="flat" cmpd="sng" w="19050">
                      <a:solidFill>
                        <a:schemeClr val="accent4"/>
                      </a:solidFill>
                      <a:prstDash val="dash"/>
                      <a:round/>
                      <a:headEnd len="sm" w="sm" type="none"/>
                      <a:tailEnd len="sm" w="sm" type="none"/>
                    </a:lnT>
                    <a:lnB cap="flat" cmpd="sng" w="19050">
                      <a:solidFill>
                        <a:schemeClr val="accent4"/>
                      </a:solidFill>
                      <a:prstDash val="dash"/>
                      <a:round/>
                      <a:headEnd len="sm" w="sm" type="none"/>
                      <a:tailEnd len="sm" w="sm" type="none"/>
                    </a:lnB>
                  </a:tcPr>
                </a:tc>
              </a:tr>
              <a:tr h="405075">
                <a:tc>
                  <a:txBody>
                    <a:bodyPr/>
                    <a:lstStyle/>
                    <a:p>
                      <a:pPr indent="0" lvl="0" marL="0" rtl="0" algn="l">
                        <a:spcBef>
                          <a:spcPts val="0"/>
                        </a:spcBef>
                        <a:spcAft>
                          <a:spcPts val="0"/>
                        </a:spcAft>
                        <a:buNone/>
                      </a:pPr>
                      <a:r>
                        <a:rPr lang="en">
                          <a:solidFill>
                            <a:schemeClr val="dk1"/>
                          </a:solidFill>
                        </a:rPr>
                        <a:t>LoRA</a:t>
                      </a:r>
                      <a:endParaRPr>
                        <a:solidFill>
                          <a:schemeClr val="dk1"/>
                        </a:solidFill>
                      </a:endParaRPr>
                    </a:p>
                  </a:txBody>
                  <a:tcPr marT="91425" marB="91425" marR="91425" marL="91425">
                    <a:lnL cap="flat" cmpd="sng" w="19050">
                      <a:solidFill>
                        <a:schemeClr val="accent4"/>
                      </a:solidFill>
                      <a:prstDash val="dash"/>
                      <a:round/>
                      <a:headEnd len="sm" w="sm" type="none"/>
                      <a:tailEnd len="sm" w="sm" type="none"/>
                    </a:lnL>
                    <a:lnR cap="flat" cmpd="sng" w="19050">
                      <a:solidFill>
                        <a:schemeClr val="accent4"/>
                      </a:solidFill>
                      <a:prstDash val="dash"/>
                      <a:round/>
                      <a:headEnd len="sm" w="sm" type="none"/>
                      <a:tailEnd len="sm" w="sm" type="none"/>
                    </a:lnR>
                    <a:lnT cap="flat" cmpd="sng" w="19050">
                      <a:solidFill>
                        <a:schemeClr val="accent4"/>
                      </a:solidFill>
                      <a:prstDash val="dash"/>
                      <a:round/>
                      <a:headEnd len="sm" w="sm" type="none"/>
                      <a:tailEnd len="sm" w="sm" type="none"/>
                    </a:lnT>
                    <a:lnB cap="flat" cmpd="sng" w="19050">
                      <a:solidFill>
                        <a:schemeClr val="accent4"/>
                      </a:solidFill>
                      <a:prstDash val="dash"/>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Injectable layers </a:t>
                      </a:r>
                      <a:endParaRPr>
                        <a:solidFill>
                          <a:schemeClr val="dk1"/>
                        </a:solidFill>
                      </a:endParaRPr>
                    </a:p>
                  </a:txBody>
                  <a:tcPr marT="91425" marB="91425" marR="91425" marL="91425">
                    <a:lnL cap="flat" cmpd="sng" w="19050">
                      <a:solidFill>
                        <a:schemeClr val="accent4"/>
                      </a:solidFill>
                      <a:prstDash val="dash"/>
                      <a:round/>
                      <a:headEnd len="sm" w="sm" type="none"/>
                      <a:tailEnd len="sm" w="sm" type="none"/>
                    </a:lnL>
                    <a:lnR cap="flat" cmpd="sng" w="19050">
                      <a:solidFill>
                        <a:schemeClr val="accent4"/>
                      </a:solidFill>
                      <a:prstDash val="dash"/>
                      <a:round/>
                      <a:headEnd len="sm" w="sm" type="none"/>
                      <a:tailEnd len="sm" w="sm" type="none"/>
                    </a:lnR>
                    <a:lnT cap="flat" cmpd="sng" w="19050">
                      <a:solidFill>
                        <a:schemeClr val="accent4"/>
                      </a:solidFill>
                      <a:prstDash val="dash"/>
                      <a:round/>
                      <a:headEnd len="sm" w="sm" type="none"/>
                      <a:tailEnd len="sm" w="sm" type="none"/>
                    </a:lnT>
                    <a:lnB cap="flat" cmpd="sng" w="19050">
                      <a:solidFill>
                        <a:schemeClr val="accent4"/>
                      </a:solidFill>
                      <a:prstDash val="dash"/>
                      <a:round/>
                      <a:headEnd len="sm" w="sm" type="none"/>
                      <a:tailEnd len="sm" w="sm" type="none"/>
                    </a:lnB>
                  </a:tcPr>
                </a:tc>
              </a:tr>
              <a:tr h="405075">
                <a:tc>
                  <a:txBody>
                    <a:bodyPr/>
                    <a:lstStyle/>
                    <a:p>
                      <a:pPr indent="0" lvl="0" marL="0" rtl="0" algn="l">
                        <a:spcBef>
                          <a:spcPts val="0"/>
                        </a:spcBef>
                        <a:spcAft>
                          <a:spcPts val="0"/>
                        </a:spcAft>
                        <a:buNone/>
                      </a:pPr>
                      <a:r>
                        <a:rPr lang="en">
                          <a:solidFill>
                            <a:schemeClr val="dk1"/>
                          </a:solidFill>
                        </a:rPr>
                        <a:t>Textual Inversion</a:t>
                      </a:r>
                      <a:endParaRPr>
                        <a:solidFill>
                          <a:schemeClr val="dk1"/>
                        </a:solidFill>
                      </a:endParaRPr>
                    </a:p>
                  </a:txBody>
                  <a:tcPr marT="91425" marB="91425" marR="91425" marL="91425">
                    <a:lnL cap="flat" cmpd="sng" w="19050">
                      <a:solidFill>
                        <a:schemeClr val="accent4"/>
                      </a:solidFill>
                      <a:prstDash val="dash"/>
                      <a:round/>
                      <a:headEnd len="sm" w="sm" type="none"/>
                      <a:tailEnd len="sm" w="sm" type="none"/>
                    </a:lnL>
                    <a:lnR cap="flat" cmpd="sng" w="19050">
                      <a:solidFill>
                        <a:schemeClr val="accent4"/>
                      </a:solidFill>
                      <a:prstDash val="dash"/>
                      <a:round/>
                      <a:headEnd len="sm" w="sm" type="none"/>
                      <a:tailEnd len="sm" w="sm" type="none"/>
                    </a:lnR>
                    <a:lnT cap="flat" cmpd="sng" w="19050">
                      <a:solidFill>
                        <a:schemeClr val="accent4"/>
                      </a:solidFill>
                      <a:prstDash val="dash"/>
                      <a:round/>
                      <a:headEnd len="sm" w="sm" type="none"/>
                      <a:tailEnd len="sm" w="sm" type="none"/>
                    </a:lnT>
                    <a:lnB cap="flat" cmpd="sng" w="19050">
                      <a:solidFill>
                        <a:schemeClr val="accent4"/>
                      </a:solidFill>
                      <a:prstDash val="dash"/>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Text embeddings</a:t>
                      </a:r>
                      <a:endParaRPr>
                        <a:solidFill>
                          <a:schemeClr val="dk1"/>
                        </a:solidFill>
                      </a:endParaRPr>
                    </a:p>
                  </a:txBody>
                  <a:tcPr marT="91425" marB="91425" marR="91425" marL="91425">
                    <a:lnL cap="flat" cmpd="sng" w="19050">
                      <a:solidFill>
                        <a:schemeClr val="accent4"/>
                      </a:solidFill>
                      <a:prstDash val="dash"/>
                      <a:round/>
                      <a:headEnd len="sm" w="sm" type="none"/>
                      <a:tailEnd len="sm" w="sm" type="none"/>
                    </a:lnL>
                    <a:lnR cap="flat" cmpd="sng" w="19050">
                      <a:solidFill>
                        <a:schemeClr val="accent4"/>
                      </a:solidFill>
                      <a:prstDash val="dash"/>
                      <a:round/>
                      <a:headEnd len="sm" w="sm" type="none"/>
                      <a:tailEnd len="sm" w="sm" type="none"/>
                    </a:lnR>
                    <a:lnT cap="flat" cmpd="sng" w="19050">
                      <a:solidFill>
                        <a:schemeClr val="accent4"/>
                      </a:solidFill>
                      <a:prstDash val="dash"/>
                      <a:round/>
                      <a:headEnd len="sm" w="sm" type="none"/>
                      <a:tailEnd len="sm" w="sm" type="none"/>
                    </a:lnT>
                    <a:lnB cap="flat" cmpd="sng" w="19050">
                      <a:solidFill>
                        <a:schemeClr val="accent4"/>
                      </a:solidFill>
                      <a:prstDash val="dash"/>
                      <a:round/>
                      <a:headEnd len="sm" w="sm" type="none"/>
                      <a:tailEnd len="sm" w="sm" type="none"/>
                    </a:lnB>
                  </a:tcPr>
                </a:tc>
              </a:tr>
              <a:tr h="405075">
                <a:tc>
                  <a:txBody>
                    <a:bodyPr/>
                    <a:lstStyle/>
                    <a:p>
                      <a:pPr indent="0" lvl="0" marL="0" rtl="0" algn="l">
                        <a:spcBef>
                          <a:spcPts val="0"/>
                        </a:spcBef>
                        <a:spcAft>
                          <a:spcPts val="0"/>
                        </a:spcAft>
                        <a:buNone/>
                      </a:pPr>
                      <a:r>
                        <a:rPr b="1" lang="en">
                          <a:solidFill>
                            <a:schemeClr val="dk1"/>
                          </a:solidFill>
                        </a:rPr>
                        <a:t>Dreambooth LoRA</a:t>
                      </a:r>
                      <a:endParaRPr b="1">
                        <a:solidFill>
                          <a:schemeClr val="dk1"/>
                        </a:solidFill>
                      </a:endParaRPr>
                    </a:p>
                  </a:txBody>
                  <a:tcPr marT="91425" marB="91425" marR="91425" marL="91425">
                    <a:lnL cap="flat" cmpd="sng" w="19050">
                      <a:solidFill>
                        <a:schemeClr val="accent4"/>
                      </a:solidFill>
                      <a:prstDash val="dash"/>
                      <a:round/>
                      <a:headEnd len="sm" w="sm" type="none"/>
                      <a:tailEnd len="sm" w="sm" type="none"/>
                    </a:lnL>
                    <a:lnR cap="flat" cmpd="sng" w="19050">
                      <a:solidFill>
                        <a:schemeClr val="accent4"/>
                      </a:solidFill>
                      <a:prstDash val="dash"/>
                      <a:round/>
                      <a:headEnd len="sm" w="sm" type="none"/>
                      <a:tailEnd len="sm" w="sm" type="none"/>
                    </a:lnR>
                    <a:lnT cap="flat" cmpd="sng" w="19050">
                      <a:solidFill>
                        <a:schemeClr val="accent4"/>
                      </a:solidFill>
                      <a:prstDash val="dash"/>
                      <a:round/>
                      <a:headEnd len="sm" w="sm" type="none"/>
                      <a:tailEnd len="sm" w="sm" type="none"/>
                    </a:lnT>
                    <a:lnB cap="flat" cmpd="sng" w="19050">
                      <a:solidFill>
                        <a:schemeClr val="accent4"/>
                      </a:solidFill>
                      <a:prstDash val="dash"/>
                      <a:round/>
                      <a:headEnd len="sm" w="sm" type="none"/>
                      <a:tailEnd len="sm" w="sm" type="none"/>
                    </a:lnB>
                  </a:tcPr>
                </a:tc>
                <a:tc>
                  <a:txBody>
                    <a:bodyPr/>
                    <a:lstStyle/>
                    <a:p>
                      <a:pPr indent="0" lvl="0" marL="0" rtl="0" algn="l">
                        <a:spcBef>
                          <a:spcPts val="0"/>
                        </a:spcBef>
                        <a:spcAft>
                          <a:spcPts val="0"/>
                        </a:spcAft>
                        <a:buNone/>
                      </a:pPr>
                      <a:r>
                        <a:rPr b="1" lang="en">
                          <a:solidFill>
                            <a:schemeClr val="dk1"/>
                          </a:solidFill>
                        </a:rPr>
                        <a:t>Injectable layers </a:t>
                      </a:r>
                      <a:endParaRPr b="1">
                        <a:solidFill>
                          <a:schemeClr val="dk1"/>
                        </a:solidFill>
                      </a:endParaRPr>
                    </a:p>
                  </a:txBody>
                  <a:tcPr marT="91425" marB="91425" marR="91425" marL="91425">
                    <a:lnL cap="flat" cmpd="sng" w="19050">
                      <a:solidFill>
                        <a:schemeClr val="accent4"/>
                      </a:solidFill>
                      <a:prstDash val="dash"/>
                      <a:round/>
                      <a:headEnd len="sm" w="sm" type="none"/>
                      <a:tailEnd len="sm" w="sm" type="none"/>
                    </a:lnL>
                    <a:lnR cap="flat" cmpd="sng" w="19050">
                      <a:solidFill>
                        <a:schemeClr val="accent4"/>
                      </a:solidFill>
                      <a:prstDash val="dash"/>
                      <a:round/>
                      <a:headEnd len="sm" w="sm" type="none"/>
                      <a:tailEnd len="sm" w="sm" type="none"/>
                    </a:lnR>
                    <a:lnT cap="flat" cmpd="sng" w="19050">
                      <a:solidFill>
                        <a:schemeClr val="accent4"/>
                      </a:solidFill>
                      <a:prstDash val="dash"/>
                      <a:round/>
                      <a:headEnd len="sm" w="sm" type="none"/>
                      <a:tailEnd len="sm" w="sm" type="none"/>
                    </a:lnT>
                    <a:lnB cap="flat" cmpd="sng" w="19050">
                      <a:solidFill>
                        <a:schemeClr val="accent4"/>
                      </a:solidFill>
                      <a:prstDash val="dash"/>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5" name="Shape 1765"/>
        <p:cNvGrpSpPr/>
        <p:nvPr/>
      </p:nvGrpSpPr>
      <p:grpSpPr>
        <a:xfrm>
          <a:off x="0" y="0"/>
          <a:ext cx="0" cy="0"/>
          <a:chOff x="0" y="0"/>
          <a:chExt cx="0" cy="0"/>
        </a:xfrm>
      </p:grpSpPr>
      <p:sp>
        <p:nvSpPr>
          <p:cNvPr id="1766" name="Google Shape;1766;p52"/>
          <p:cNvSpPr txBox="1"/>
          <p:nvPr>
            <p:ph type="title"/>
          </p:nvPr>
        </p:nvSpPr>
        <p:spPr>
          <a:xfrm>
            <a:off x="1764325" y="1468600"/>
            <a:ext cx="3330300" cy="204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Light"/>
                <a:ea typeface="Montserrat Light"/>
                <a:cs typeface="Montserrat Light"/>
                <a:sym typeface="Montserrat Light"/>
              </a:rPr>
              <a:t>What if </a:t>
            </a:r>
            <a:r>
              <a:rPr lang="en">
                <a:latin typeface="Montserrat Medium"/>
                <a:ea typeface="Montserrat Medium"/>
                <a:cs typeface="Montserrat Medium"/>
                <a:sym typeface="Montserrat Medium"/>
              </a:rPr>
              <a:t>#2</a:t>
            </a:r>
            <a:r>
              <a:rPr lang="en">
                <a:latin typeface="Montserrat Medium"/>
                <a:ea typeface="Montserrat Medium"/>
                <a:cs typeface="Montserrat Medium"/>
                <a:sym typeface="Montserrat Medium"/>
              </a:rPr>
              <a:t>:</a:t>
            </a:r>
            <a:br>
              <a:rPr lang="en">
                <a:latin typeface="Montserrat Light"/>
                <a:ea typeface="Montserrat Light"/>
                <a:cs typeface="Montserrat Light"/>
                <a:sym typeface="Montserrat Light"/>
              </a:rPr>
            </a:br>
            <a:r>
              <a:rPr lang="en">
                <a:latin typeface="Montserrat Medium"/>
                <a:ea typeface="Montserrat Medium"/>
                <a:cs typeface="Montserrat Medium"/>
                <a:sym typeface="Montserrat Medium"/>
              </a:rPr>
              <a:t>We add in </a:t>
            </a:r>
            <a:br>
              <a:rPr lang="en">
                <a:latin typeface="Montserrat Medium"/>
                <a:ea typeface="Montserrat Medium"/>
                <a:cs typeface="Montserrat Medium"/>
                <a:sym typeface="Montserrat Medium"/>
              </a:rPr>
            </a:br>
            <a:r>
              <a:rPr lang="en">
                <a:latin typeface="Montserrat ExtraBold"/>
                <a:ea typeface="Montserrat ExtraBold"/>
                <a:cs typeface="Montserrat ExtraBold"/>
                <a:sym typeface="Montserrat ExtraBold"/>
              </a:rPr>
              <a:t>Textual inversion?</a:t>
            </a:r>
            <a:r>
              <a:rPr lang="en">
                <a:latin typeface="Montserrat ExtraBold"/>
                <a:ea typeface="Montserrat ExtraBold"/>
                <a:cs typeface="Montserrat ExtraBold"/>
                <a:sym typeface="Montserrat ExtraBold"/>
              </a:rPr>
              <a:t> </a:t>
            </a:r>
            <a:endParaRPr>
              <a:latin typeface="Montserrat ExtraBold"/>
              <a:ea typeface="Montserrat ExtraBold"/>
              <a:cs typeface="Montserrat ExtraBold"/>
              <a:sym typeface="Montserrat ExtraBold"/>
            </a:endParaRPr>
          </a:p>
        </p:txBody>
      </p:sp>
      <p:pic>
        <p:nvPicPr>
          <p:cNvPr id="1767" name="Google Shape;1767;p52"/>
          <p:cNvPicPr preferRelativeResize="0"/>
          <p:nvPr/>
        </p:nvPicPr>
        <p:blipFill>
          <a:blip r:embed="rId3">
            <a:alphaModFix/>
          </a:blip>
          <a:stretch>
            <a:fillRect/>
          </a:stretch>
        </p:blipFill>
        <p:spPr>
          <a:xfrm>
            <a:off x="4384150" y="805675"/>
            <a:ext cx="3377700" cy="33709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1" name="Shape 1771"/>
        <p:cNvGrpSpPr/>
        <p:nvPr/>
      </p:nvGrpSpPr>
      <p:grpSpPr>
        <a:xfrm>
          <a:off x="0" y="0"/>
          <a:ext cx="0" cy="0"/>
          <a:chOff x="0" y="0"/>
          <a:chExt cx="0" cy="0"/>
        </a:xfrm>
      </p:grpSpPr>
      <p:pic>
        <p:nvPicPr>
          <p:cNvPr id="1772" name="Google Shape;1772;p53"/>
          <p:cNvPicPr preferRelativeResize="0"/>
          <p:nvPr/>
        </p:nvPicPr>
        <p:blipFill>
          <a:blip r:embed="rId3">
            <a:alphaModFix/>
          </a:blip>
          <a:stretch>
            <a:fillRect/>
          </a:stretch>
        </p:blipFill>
        <p:spPr>
          <a:xfrm>
            <a:off x="1094564" y="798075"/>
            <a:ext cx="6919572" cy="4192976"/>
          </a:xfrm>
          <a:prstGeom prst="rect">
            <a:avLst/>
          </a:prstGeom>
          <a:noFill/>
          <a:ln>
            <a:noFill/>
          </a:ln>
        </p:spPr>
      </p:pic>
      <p:sp>
        <p:nvSpPr>
          <p:cNvPr id="1773" name="Google Shape;1773;p53"/>
          <p:cNvSpPr txBox="1"/>
          <p:nvPr/>
        </p:nvSpPr>
        <p:spPr>
          <a:xfrm>
            <a:off x="651000" y="177375"/>
            <a:ext cx="7842000" cy="62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Montserrat Medium"/>
                <a:ea typeface="Montserrat Medium"/>
                <a:cs typeface="Montserrat Medium"/>
                <a:sym typeface="Montserrat Medium"/>
              </a:rPr>
              <a:t>Share your models with the community!🚀</a:t>
            </a:r>
            <a:endParaRPr sz="2800">
              <a:solidFill>
                <a:schemeClr val="dk1"/>
              </a:solidFill>
              <a:latin typeface="Montserrat Medium"/>
              <a:ea typeface="Montserrat Medium"/>
              <a:cs typeface="Montserrat Medium"/>
              <a:sym typeface="Montserrat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9" name="Shape 1639"/>
        <p:cNvGrpSpPr/>
        <p:nvPr/>
      </p:nvGrpSpPr>
      <p:grpSpPr>
        <a:xfrm>
          <a:off x="0" y="0"/>
          <a:ext cx="0" cy="0"/>
          <a:chOff x="0" y="0"/>
          <a:chExt cx="0" cy="0"/>
        </a:xfrm>
      </p:grpSpPr>
      <p:sp>
        <p:nvSpPr>
          <p:cNvPr id="1640" name="Google Shape;1640;p36"/>
          <p:cNvSpPr txBox="1"/>
          <p:nvPr>
            <p:ph type="title"/>
          </p:nvPr>
        </p:nvSpPr>
        <p:spPr>
          <a:xfrm>
            <a:off x="1283400" y="596525"/>
            <a:ext cx="65772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300"/>
              <a:t>Diffusion Models</a:t>
            </a:r>
            <a:endParaRPr sz="5300"/>
          </a:p>
        </p:txBody>
      </p:sp>
      <p:pic>
        <p:nvPicPr>
          <p:cNvPr id="1641" name="Google Shape;1641;p36"/>
          <p:cNvPicPr preferRelativeResize="0"/>
          <p:nvPr/>
        </p:nvPicPr>
        <p:blipFill>
          <a:blip r:embed="rId3">
            <a:alphaModFix/>
          </a:blip>
          <a:stretch>
            <a:fillRect/>
          </a:stretch>
        </p:blipFill>
        <p:spPr>
          <a:xfrm>
            <a:off x="602900" y="1620175"/>
            <a:ext cx="1874676" cy="1635251"/>
          </a:xfrm>
          <a:prstGeom prst="rect">
            <a:avLst/>
          </a:prstGeom>
          <a:noFill/>
          <a:ln>
            <a:noFill/>
          </a:ln>
        </p:spPr>
      </p:pic>
      <p:pic>
        <p:nvPicPr>
          <p:cNvPr id="1642" name="Google Shape;1642;p36"/>
          <p:cNvPicPr preferRelativeResize="0"/>
          <p:nvPr/>
        </p:nvPicPr>
        <p:blipFill>
          <a:blip r:embed="rId4">
            <a:alphaModFix/>
          </a:blip>
          <a:stretch>
            <a:fillRect/>
          </a:stretch>
        </p:blipFill>
        <p:spPr>
          <a:xfrm>
            <a:off x="2800974" y="1620175"/>
            <a:ext cx="3542050" cy="32695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7" name="Shape 1777"/>
        <p:cNvGrpSpPr/>
        <p:nvPr/>
      </p:nvGrpSpPr>
      <p:grpSpPr>
        <a:xfrm>
          <a:off x="0" y="0"/>
          <a:ext cx="0" cy="0"/>
          <a:chOff x="0" y="0"/>
          <a:chExt cx="0" cy="0"/>
        </a:xfrm>
      </p:grpSpPr>
      <p:sp>
        <p:nvSpPr>
          <p:cNvPr id="1778" name="Google Shape;1778;p54"/>
          <p:cNvSpPr txBox="1"/>
          <p:nvPr>
            <p:ph type="title"/>
          </p:nvPr>
        </p:nvSpPr>
        <p:spPr>
          <a:xfrm>
            <a:off x="720000" y="315085"/>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000"/>
              <a:t>Pivotal Tuning</a:t>
            </a:r>
            <a:endParaRPr sz="4000"/>
          </a:p>
        </p:txBody>
      </p:sp>
      <p:grpSp>
        <p:nvGrpSpPr>
          <p:cNvPr id="1779" name="Google Shape;1779;p54"/>
          <p:cNvGrpSpPr/>
          <p:nvPr/>
        </p:nvGrpSpPr>
        <p:grpSpPr>
          <a:xfrm>
            <a:off x="965540" y="1145038"/>
            <a:ext cx="7212931" cy="2208900"/>
            <a:chOff x="907692" y="1141900"/>
            <a:chExt cx="7271100" cy="2208900"/>
          </a:xfrm>
        </p:grpSpPr>
        <p:sp>
          <p:nvSpPr>
            <p:cNvPr id="1780" name="Google Shape;1780;p54"/>
            <p:cNvSpPr txBox="1"/>
            <p:nvPr/>
          </p:nvSpPr>
          <p:spPr>
            <a:xfrm>
              <a:off x="907692" y="1141900"/>
              <a:ext cx="7271100" cy="2208900"/>
            </a:xfrm>
            <a:prstGeom prst="rect">
              <a:avLst/>
            </a:prstGeom>
            <a:noFill/>
            <a:ln cap="flat" cmpd="sng" w="19050">
              <a:solidFill>
                <a:srgbClr val="EAD1DC"/>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2050">
                  <a:solidFill>
                    <a:schemeClr val="lt2"/>
                  </a:solidFill>
                  <a:latin typeface="Roboto Serif"/>
                  <a:ea typeface="Roboto Serif"/>
                  <a:cs typeface="Roboto Serif"/>
                  <a:sym typeface="Roboto Serif"/>
                </a:rPr>
                <a:t>Pivotal Tuning</a:t>
              </a:r>
              <a:endParaRPr sz="1350">
                <a:solidFill>
                  <a:schemeClr val="lt2"/>
                </a:solidFill>
                <a:latin typeface="Roboto Serif"/>
                <a:ea typeface="Roboto Serif"/>
                <a:cs typeface="Roboto Serif"/>
                <a:sym typeface="Roboto Serif"/>
              </a:endParaRPr>
            </a:p>
            <a:p>
              <a:pPr indent="0" lvl="0" marL="0" rtl="0" algn="l">
                <a:spcBef>
                  <a:spcPts val="0"/>
                </a:spcBef>
                <a:spcAft>
                  <a:spcPts val="0"/>
                </a:spcAft>
                <a:buNone/>
              </a:pPr>
              <a:r>
                <a:t/>
              </a:r>
              <a:endParaRPr sz="1350">
                <a:solidFill>
                  <a:schemeClr val="dk1"/>
                </a:solidFill>
                <a:latin typeface="Roboto Serif"/>
                <a:ea typeface="Roboto Serif"/>
                <a:cs typeface="Roboto Serif"/>
                <a:sym typeface="Roboto Serif"/>
              </a:endParaRPr>
            </a:p>
            <a:p>
              <a:pPr indent="0" lvl="0" marL="0" rtl="0" algn="l">
                <a:spcBef>
                  <a:spcPts val="0"/>
                </a:spcBef>
                <a:spcAft>
                  <a:spcPts val="0"/>
                </a:spcAft>
                <a:buNone/>
              </a:pPr>
              <a:r>
                <a:rPr i="1" lang="en" sz="1350">
                  <a:solidFill>
                    <a:schemeClr val="lt2"/>
                  </a:solidFill>
                  <a:latin typeface="Roboto Serif"/>
                  <a:ea typeface="Roboto Serif"/>
                  <a:cs typeface="Roboto Serif"/>
                  <a:sym typeface="Roboto Serif"/>
                </a:rPr>
                <a:t>(Fine Tuning Technique)</a:t>
              </a:r>
              <a:endParaRPr i="1" sz="1350">
                <a:solidFill>
                  <a:schemeClr val="lt2"/>
                </a:solidFill>
                <a:latin typeface="Roboto Serif"/>
                <a:ea typeface="Roboto Serif"/>
                <a:cs typeface="Roboto Serif"/>
                <a:sym typeface="Roboto Serif"/>
              </a:endParaRPr>
            </a:p>
            <a:p>
              <a:pPr indent="0" lvl="0" marL="0" rtl="0" algn="l">
                <a:lnSpc>
                  <a:spcPct val="115000"/>
                </a:lnSpc>
                <a:spcBef>
                  <a:spcPts val="0"/>
                </a:spcBef>
                <a:spcAft>
                  <a:spcPts val="1800"/>
                </a:spcAft>
                <a:buNone/>
              </a:pPr>
              <a:r>
                <a:rPr lang="en" sz="1500">
                  <a:solidFill>
                    <a:schemeClr val="dk1"/>
                  </a:solidFill>
                  <a:latin typeface="Roboto Serif"/>
                  <a:ea typeface="Roboto Serif"/>
                  <a:cs typeface="Roboto Serif"/>
                  <a:sym typeface="Roboto Serif"/>
                </a:rPr>
                <a:t>combines </a:t>
              </a:r>
              <a:r>
                <a:rPr lang="en" sz="1500" u="sng">
                  <a:solidFill>
                    <a:schemeClr val="dk1"/>
                  </a:solidFill>
                  <a:latin typeface="Roboto Serif"/>
                  <a:ea typeface="Roboto Serif"/>
                  <a:cs typeface="Roboto Serif"/>
                  <a:sym typeface="Roboto Serif"/>
                  <a:hlinkClick r:id="rId4">
                    <a:extLst>
                      <a:ext uri="{A12FA001-AC4F-418D-AE19-62706E023703}">
                        <ahyp:hlinkClr val="tx"/>
                      </a:ext>
                    </a:extLst>
                  </a:hlinkClick>
                </a:rPr>
                <a:t>Textual Inversion</a:t>
              </a:r>
              <a:r>
                <a:rPr lang="en" sz="1500">
                  <a:solidFill>
                    <a:schemeClr val="dk1"/>
                  </a:solidFill>
                  <a:latin typeface="Roboto Serif"/>
                  <a:ea typeface="Roboto Serif"/>
                  <a:cs typeface="Roboto Serif"/>
                  <a:sym typeface="Roboto Serif"/>
                </a:rPr>
                <a:t> with regular diffusion fine-tuning by inserting new tokens into the text encoders of the model, instead of reusing existing ones and optimize the associated embeddings. We continue to fine-tune the LoRA layers of the unet with the new textual embeddings. </a:t>
              </a:r>
              <a:endParaRPr sz="1500">
                <a:solidFill>
                  <a:schemeClr val="dk1"/>
                </a:solidFill>
                <a:latin typeface="Roboto Serif"/>
                <a:ea typeface="Roboto Serif"/>
                <a:cs typeface="Roboto Serif"/>
                <a:sym typeface="Roboto Serif"/>
              </a:endParaRPr>
            </a:p>
          </p:txBody>
        </p:sp>
        <p:cxnSp>
          <p:nvCxnSpPr>
            <p:cNvPr id="1781" name="Google Shape;1781;p54"/>
            <p:cNvCxnSpPr/>
            <p:nvPr/>
          </p:nvCxnSpPr>
          <p:spPr>
            <a:xfrm>
              <a:off x="1046200" y="1620175"/>
              <a:ext cx="6402600" cy="0"/>
            </a:xfrm>
            <a:prstGeom prst="straightConnector1">
              <a:avLst/>
            </a:prstGeom>
            <a:noFill/>
            <a:ln cap="flat" cmpd="sng" w="19050">
              <a:solidFill>
                <a:schemeClr val="lt2"/>
              </a:solidFill>
              <a:prstDash val="solid"/>
              <a:round/>
              <a:headEnd len="med" w="med" type="none"/>
              <a:tailEnd len="med" w="med" type="none"/>
            </a:ln>
          </p:spPr>
        </p:cxnSp>
      </p:grpSp>
      <p:sp>
        <p:nvSpPr>
          <p:cNvPr id="1782" name="Google Shape;1782;p54"/>
          <p:cNvSpPr/>
          <p:nvPr/>
        </p:nvSpPr>
        <p:spPr>
          <a:xfrm>
            <a:off x="5167438" y="3533850"/>
            <a:ext cx="1722900" cy="1431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nrope"/>
              <a:ea typeface="Manrope"/>
              <a:cs typeface="Manrope"/>
              <a:sym typeface="Manrop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6" name="Shape 1786"/>
        <p:cNvGrpSpPr/>
        <p:nvPr/>
      </p:nvGrpSpPr>
      <p:grpSpPr>
        <a:xfrm>
          <a:off x="0" y="0"/>
          <a:ext cx="0" cy="0"/>
          <a:chOff x="0" y="0"/>
          <a:chExt cx="0" cy="0"/>
        </a:xfrm>
      </p:grpSpPr>
      <p:sp>
        <p:nvSpPr>
          <p:cNvPr id="1787" name="Google Shape;1787;p55"/>
          <p:cNvSpPr txBox="1"/>
          <p:nvPr>
            <p:ph type="title"/>
          </p:nvPr>
        </p:nvSpPr>
        <p:spPr>
          <a:xfrm>
            <a:off x="720000" y="796485"/>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a:t>
            </a:r>
            <a:endParaRPr/>
          </a:p>
        </p:txBody>
      </p:sp>
      <p:graphicFrame>
        <p:nvGraphicFramePr>
          <p:cNvPr id="1788" name="Google Shape;1788;p55"/>
          <p:cNvGraphicFramePr/>
          <p:nvPr/>
        </p:nvGraphicFramePr>
        <p:xfrm>
          <a:off x="2159000" y="1632350"/>
          <a:ext cx="3000000" cy="3000000"/>
        </p:xfrm>
        <a:graphic>
          <a:graphicData uri="http://schemas.openxmlformats.org/drawingml/2006/table">
            <a:tbl>
              <a:tblPr>
                <a:noFill/>
                <a:tableStyleId>{AFBE9B7E-9463-4314-A73E-65ACB8227FAC}</a:tableStyleId>
              </a:tblPr>
              <a:tblGrid>
                <a:gridCol w="2413000"/>
                <a:gridCol w="2413000"/>
              </a:tblGrid>
              <a:tr h="381000">
                <a:tc>
                  <a:txBody>
                    <a:bodyPr/>
                    <a:lstStyle/>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Output</a:t>
                      </a:r>
                      <a:endParaRPr>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rPr>
                        <a:t>Dreambooth</a:t>
                      </a:r>
                      <a:endParaRPr>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Fine tuned model</a:t>
                      </a:r>
                      <a:endParaRPr>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rPr>
                        <a:t>LoRA</a:t>
                      </a:r>
                      <a:endParaRPr>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Injectable layers </a:t>
                      </a:r>
                      <a:endParaRPr>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rPr>
                        <a:t>Textual Inversion</a:t>
                      </a:r>
                      <a:endParaRPr>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Text embeddings</a:t>
                      </a:r>
                      <a:endParaRPr>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r>
              <a:tr h="381000">
                <a:tc>
                  <a:txBody>
                    <a:bodyPr/>
                    <a:lstStyle/>
                    <a:p>
                      <a:pPr indent="0" lvl="0" marL="0" rtl="0" algn="l">
                        <a:spcBef>
                          <a:spcPts val="0"/>
                        </a:spcBef>
                        <a:spcAft>
                          <a:spcPts val="0"/>
                        </a:spcAft>
                        <a:buNone/>
                      </a:pPr>
                      <a:r>
                        <a:rPr b="1" lang="en">
                          <a:solidFill>
                            <a:schemeClr val="dk1"/>
                          </a:solidFill>
                        </a:rPr>
                        <a:t>Dreambooth LoRA</a:t>
                      </a:r>
                      <a:endParaRPr b="1">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c>
                  <a:txBody>
                    <a:bodyPr/>
                    <a:lstStyle/>
                    <a:p>
                      <a:pPr indent="0" lvl="0" marL="0" rtl="0" algn="l">
                        <a:spcBef>
                          <a:spcPts val="0"/>
                        </a:spcBef>
                        <a:spcAft>
                          <a:spcPts val="0"/>
                        </a:spcAft>
                        <a:buNone/>
                      </a:pPr>
                      <a:r>
                        <a:rPr b="1" lang="en">
                          <a:solidFill>
                            <a:schemeClr val="dk1"/>
                          </a:solidFill>
                        </a:rPr>
                        <a:t>Injectable layers </a:t>
                      </a:r>
                      <a:endParaRPr b="1">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r>
              <a:tr h="381000">
                <a:tc>
                  <a:txBody>
                    <a:bodyPr/>
                    <a:lstStyle/>
                    <a:p>
                      <a:pPr indent="0" lvl="0" marL="0" rtl="0" algn="l">
                        <a:spcBef>
                          <a:spcPts val="0"/>
                        </a:spcBef>
                        <a:spcAft>
                          <a:spcPts val="0"/>
                        </a:spcAft>
                        <a:buNone/>
                      </a:pPr>
                      <a:r>
                        <a:rPr b="1" lang="en">
                          <a:solidFill>
                            <a:schemeClr val="dk1"/>
                          </a:solidFill>
                        </a:rPr>
                        <a:t>Dreambooth LoRA with Pivotal Tuning</a:t>
                      </a:r>
                      <a:endParaRPr b="1">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c>
                  <a:txBody>
                    <a:bodyPr/>
                    <a:lstStyle/>
                    <a:p>
                      <a:pPr indent="0" lvl="0" marL="0" rtl="0" algn="l">
                        <a:spcBef>
                          <a:spcPts val="0"/>
                        </a:spcBef>
                        <a:spcAft>
                          <a:spcPts val="0"/>
                        </a:spcAft>
                        <a:buNone/>
                      </a:pPr>
                      <a:r>
                        <a:rPr b="1" lang="en">
                          <a:solidFill>
                            <a:schemeClr val="dk1"/>
                          </a:solidFill>
                        </a:rPr>
                        <a:t>Injectable layers &amp; text embeddings</a:t>
                      </a:r>
                      <a:endParaRPr b="1">
                        <a:solidFill>
                          <a:schemeClr val="dk1"/>
                        </a:solidFill>
                      </a:endParaRPr>
                    </a:p>
                  </a:txBody>
                  <a:tcPr marT="91425" marB="91425" marR="91425" marL="91425">
                    <a:lnL cap="flat" cmpd="sng" w="19050">
                      <a:solidFill>
                        <a:schemeClr val="accent3"/>
                      </a:solidFill>
                      <a:prstDash val="dash"/>
                      <a:round/>
                      <a:headEnd len="sm" w="sm" type="none"/>
                      <a:tailEnd len="sm" w="sm" type="none"/>
                    </a:lnL>
                    <a:lnR cap="flat" cmpd="sng" w="19050">
                      <a:solidFill>
                        <a:schemeClr val="accent3"/>
                      </a:solidFill>
                      <a:prstDash val="dash"/>
                      <a:round/>
                      <a:headEnd len="sm" w="sm" type="none"/>
                      <a:tailEnd len="sm" w="sm" type="none"/>
                    </a:lnR>
                    <a:lnT cap="flat" cmpd="sng" w="19050">
                      <a:solidFill>
                        <a:schemeClr val="accent3"/>
                      </a:solidFill>
                      <a:prstDash val="dash"/>
                      <a:round/>
                      <a:headEnd len="sm" w="sm" type="none"/>
                      <a:tailEnd len="sm" w="sm" type="none"/>
                    </a:lnT>
                    <a:lnB cap="flat" cmpd="sng" w="19050">
                      <a:solidFill>
                        <a:schemeClr val="accent3"/>
                      </a:solidFill>
                      <a:prstDash val="dash"/>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2" name="Shape 1792"/>
        <p:cNvGrpSpPr/>
        <p:nvPr/>
      </p:nvGrpSpPr>
      <p:grpSpPr>
        <a:xfrm>
          <a:off x="0" y="0"/>
          <a:ext cx="0" cy="0"/>
          <a:chOff x="0" y="0"/>
          <a:chExt cx="0" cy="0"/>
        </a:xfrm>
      </p:grpSpPr>
      <p:sp>
        <p:nvSpPr>
          <p:cNvPr id="1793" name="Google Shape;1793;p56"/>
          <p:cNvSpPr txBox="1"/>
          <p:nvPr>
            <p:ph type="title"/>
          </p:nvPr>
        </p:nvSpPr>
        <p:spPr>
          <a:xfrm>
            <a:off x="720000" y="3657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Learn More </a:t>
            </a:r>
            <a:r>
              <a:rPr lang="en"/>
              <a:t>🤗</a:t>
            </a:r>
            <a:endParaRPr/>
          </a:p>
        </p:txBody>
      </p:sp>
      <p:sp>
        <p:nvSpPr>
          <p:cNvPr id="1794" name="Google Shape;1794;p56"/>
          <p:cNvSpPr txBox="1"/>
          <p:nvPr/>
        </p:nvSpPr>
        <p:spPr>
          <a:xfrm>
            <a:off x="1112625" y="1096225"/>
            <a:ext cx="6753900" cy="36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dk1"/>
                </a:solidFill>
                <a:latin typeface="Montserrat"/>
                <a:ea typeface="Montserrat"/>
                <a:cs typeface="Montserrat"/>
                <a:sym typeface="Montserrat"/>
              </a:rPr>
              <a:t>🎬Introduction to Diffusion Models:</a:t>
            </a:r>
            <a:endParaRPr b="1" sz="17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700">
                <a:solidFill>
                  <a:schemeClr val="dk1"/>
                </a:solidFill>
                <a:latin typeface="Montserrat"/>
                <a:ea typeface="Montserrat"/>
                <a:cs typeface="Montserrat"/>
                <a:sym typeface="Montserrat"/>
              </a:rPr>
              <a:t>Hugging Face </a:t>
            </a:r>
            <a:r>
              <a:rPr lang="en" sz="1700" u="sng">
                <a:solidFill>
                  <a:schemeClr val="hlink"/>
                </a:solidFill>
                <a:latin typeface="Montserrat"/>
                <a:ea typeface="Montserrat"/>
                <a:cs typeface="Montserrat"/>
                <a:sym typeface="Montserrat"/>
                <a:hlinkClick r:id="rId3"/>
              </a:rPr>
              <a:t>Diffusion Models Course</a:t>
            </a:r>
            <a:endParaRPr sz="17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700">
              <a:solidFill>
                <a:schemeClr val="dk1"/>
              </a:solidFill>
              <a:latin typeface="Montserrat"/>
              <a:ea typeface="Montserrat"/>
              <a:cs typeface="Montserrat"/>
              <a:sym typeface="Montserrat"/>
            </a:endParaRPr>
          </a:p>
          <a:p>
            <a:pPr indent="0" lvl="0" marL="0" rtl="0" algn="l">
              <a:spcBef>
                <a:spcPts val="0"/>
              </a:spcBef>
              <a:spcAft>
                <a:spcPts val="0"/>
              </a:spcAft>
              <a:buNone/>
            </a:pPr>
            <a:r>
              <a:rPr b="1" lang="en" sz="1700">
                <a:solidFill>
                  <a:schemeClr val="dk1"/>
                </a:solidFill>
                <a:latin typeface="Montserrat"/>
                <a:ea typeface="Montserrat"/>
                <a:cs typeface="Montserrat"/>
                <a:sym typeface="Montserrat"/>
              </a:rPr>
              <a:t>💌Blog Posts:</a:t>
            </a:r>
            <a:endParaRPr b="1" sz="17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700" u="sng">
                <a:solidFill>
                  <a:schemeClr val="hlink"/>
                </a:solidFill>
                <a:latin typeface="Montserrat"/>
                <a:ea typeface="Montserrat"/>
                <a:cs typeface="Montserrat"/>
                <a:sym typeface="Montserrat"/>
                <a:hlinkClick r:id="rId4"/>
              </a:rPr>
              <a:t>Blog post about Dreambooth</a:t>
            </a:r>
            <a:endParaRPr sz="17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700" u="sng">
                <a:solidFill>
                  <a:schemeClr val="hlink"/>
                </a:solidFill>
                <a:latin typeface="Montserrat"/>
                <a:ea typeface="Montserrat"/>
                <a:cs typeface="Montserrat"/>
                <a:sym typeface="Montserrat"/>
                <a:hlinkClick r:id="rId5"/>
              </a:rPr>
              <a:t>Blog </a:t>
            </a:r>
            <a:r>
              <a:rPr lang="en" sz="1700" u="sng">
                <a:solidFill>
                  <a:schemeClr val="hlink"/>
                </a:solidFill>
                <a:latin typeface="Montserrat"/>
                <a:ea typeface="Montserrat"/>
                <a:cs typeface="Montserrat"/>
                <a:sym typeface="Montserrat"/>
                <a:hlinkClick r:id="rId6"/>
              </a:rPr>
              <a:t>post</a:t>
            </a:r>
            <a:r>
              <a:rPr lang="en" sz="1700" u="sng">
                <a:solidFill>
                  <a:schemeClr val="hlink"/>
                </a:solidFill>
                <a:latin typeface="Montserrat"/>
                <a:ea typeface="Montserrat"/>
                <a:cs typeface="Montserrat"/>
                <a:sym typeface="Montserrat"/>
                <a:hlinkClick r:id="rId7"/>
              </a:rPr>
              <a:t> about LoRAs</a:t>
            </a:r>
            <a:endParaRPr sz="17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700" u="sng">
                <a:solidFill>
                  <a:schemeClr val="hlink"/>
                </a:solidFill>
                <a:latin typeface="Montserrat"/>
                <a:ea typeface="Montserrat"/>
                <a:cs typeface="Montserrat"/>
                <a:sym typeface="Montserrat"/>
                <a:hlinkClick r:id="rId8"/>
              </a:rPr>
              <a:t>Blog </a:t>
            </a:r>
            <a:r>
              <a:rPr lang="en" sz="1700" u="sng">
                <a:solidFill>
                  <a:schemeClr val="hlink"/>
                </a:solidFill>
                <a:latin typeface="Montserrat"/>
                <a:ea typeface="Montserrat"/>
                <a:cs typeface="Montserrat"/>
                <a:sym typeface="Montserrat"/>
                <a:hlinkClick r:id="rId9"/>
              </a:rPr>
              <a:t>post</a:t>
            </a:r>
            <a:r>
              <a:rPr lang="en" sz="1700" u="sng">
                <a:solidFill>
                  <a:schemeClr val="hlink"/>
                </a:solidFill>
                <a:latin typeface="Montserrat"/>
                <a:ea typeface="Montserrat"/>
                <a:cs typeface="Montserrat"/>
                <a:sym typeface="Montserrat"/>
                <a:hlinkClick r:id="rId10"/>
              </a:rPr>
              <a:t> about current SOTA </a:t>
            </a:r>
            <a:r>
              <a:rPr lang="en" sz="1700" u="sng">
                <a:solidFill>
                  <a:schemeClr val="hlink"/>
                </a:solidFill>
                <a:latin typeface="Montserrat"/>
                <a:ea typeface="Montserrat"/>
                <a:cs typeface="Montserrat"/>
                <a:sym typeface="Montserrat"/>
                <a:hlinkClick r:id="rId11"/>
              </a:rPr>
              <a:t>practices</a:t>
            </a:r>
            <a:r>
              <a:rPr lang="en" sz="1700" u="sng">
                <a:solidFill>
                  <a:schemeClr val="hlink"/>
                </a:solidFill>
                <a:latin typeface="Montserrat"/>
                <a:ea typeface="Montserrat"/>
                <a:cs typeface="Montserrat"/>
                <a:sym typeface="Montserrat"/>
                <a:hlinkClick r:id="rId12"/>
              </a:rPr>
              <a:t> for Dreambooth LoRA</a:t>
            </a:r>
            <a:endParaRPr sz="17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7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700">
              <a:solidFill>
                <a:schemeClr val="dk1"/>
              </a:solidFill>
              <a:latin typeface="Montserrat"/>
              <a:ea typeface="Montserrat"/>
              <a:cs typeface="Montserrat"/>
              <a:sym typeface="Montserrat"/>
            </a:endParaRPr>
          </a:p>
          <a:p>
            <a:pPr indent="0" lvl="0" marL="0" rtl="0" algn="l">
              <a:spcBef>
                <a:spcPts val="0"/>
              </a:spcBef>
              <a:spcAft>
                <a:spcPts val="0"/>
              </a:spcAft>
              <a:buNone/>
            </a:pPr>
            <a:r>
              <a:rPr b="1" lang="en" sz="1700">
                <a:solidFill>
                  <a:schemeClr val="dk1"/>
                </a:solidFill>
                <a:latin typeface="Montserrat"/>
                <a:ea typeface="Montserrat"/>
                <a:cs typeface="Montserrat"/>
                <a:sym typeface="Montserrat"/>
              </a:rPr>
              <a:t>📚Useful Docs:</a:t>
            </a:r>
            <a:endParaRPr b="1" sz="17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700" u="sng">
                <a:solidFill>
                  <a:schemeClr val="hlink"/>
                </a:solidFill>
                <a:latin typeface="Montserrat"/>
                <a:ea typeface="Montserrat"/>
                <a:cs typeface="Montserrat"/>
                <a:sym typeface="Montserrat"/>
                <a:hlinkClick r:id="rId13"/>
              </a:rPr>
              <a:t>Dreambooth</a:t>
            </a:r>
            <a:r>
              <a:rPr lang="en" sz="1700">
                <a:solidFill>
                  <a:schemeClr val="dk1"/>
                </a:solidFill>
                <a:latin typeface="Montserrat"/>
                <a:ea typeface="Montserrat"/>
                <a:cs typeface="Montserrat"/>
                <a:sym typeface="Montserrat"/>
              </a:rPr>
              <a:t> with Diffusers</a:t>
            </a:r>
            <a:endParaRPr sz="17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700" u="sng">
                <a:solidFill>
                  <a:schemeClr val="hlink"/>
                </a:solidFill>
                <a:latin typeface="Montserrat"/>
                <a:ea typeface="Montserrat"/>
                <a:cs typeface="Montserrat"/>
                <a:sym typeface="Montserrat"/>
                <a:hlinkClick r:id="rId14"/>
              </a:rPr>
              <a:t>Textual Inversion</a:t>
            </a:r>
            <a:r>
              <a:rPr lang="en" sz="1700">
                <a:solidFill>
                  <a:schemeClr val="dk1"/>
                </a:solidFill>
                <a:latin typeface="Montserrat"/>
                <a:ea typeface="Montserrat"/>
                <a:cs typeface="Montserrat"/>
                <a:sym typeface="Montserrat"/>
              </a:rPr>
              <a:t> with Diffusers</a:t>
            </a:r>
            <a:br>
              <a:rPr lang="en" sz="1700">
                <a:solidFill>
                  <a:schemeClr val="dk1"/>
                </a:solidFill>
                <a:latin typeface="Montserrat"/>
                <a:ea typeface="Montserrat"/>
                <a:cs typeface="Montserrat"/>
                <a:sym typeface="Montserrat"/>
              </a:rPr>
            </a:br>
            <a:r>
              <a:rPr lang="en" sz="1700" u="sng">
                <a:solidFill>
                  <a:schemeClr val="hlink"/>
                </a:solidFill>
                <a:latin typeface="Montserrat"/>
                <a:ea typeface="Montserrat"/>
                <a:cs typeface="Montserrat"/>
                <a:sym typeface="Montserrat"/>
                <a:hlinkClick r:id="rId15"/>
              </a:rPr>
              <a:t>LoRA</a:t>
            </a:r>
            <a:r>
              <a:rPr lang="en" sz="1700">
                <a:solidFill>
                  <a:schemeClr val="dk1"/>
                </a:solidFill>
                <a:latin typeface="Montserrat"/>
                <a:ea typeface="Montserrat"/>
                <a:cs typeface="Montserrat"/>
                <a:sym typeface="Montserrat"/>
              </a:rPr>
              <a:t> with Diffusers </a:t>
            </a:r>
            <a:endParaRPr sz="17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700">
              <a:solidFill>
                <a:schemeClr val="dk1"/>
              </a:solidFill>
              <a:latin typeface="Montserrat"/>
              <a:ea typeface="Montserrat"/>
              <a:cs typeface="Montserrat"/>
              <a:sym typeface="Montserrat"/>
            </a:endParaRPr>
          </a:p>
          <a:p>
            <a:pPr indent="0" lvl="0" marL="0" rtl="0" algn="l">
              <a:spcBef>
                <a:spcPts val="0"/>
              </a:spcBef>
              <a:spcAft>
                <a:spcPts val="0"/>
              </a:spcAft>
              <a:buNone/>
            </a:pPr>
            <a:br>
              <a:rPr lang="en">
                <a:solidFill>
                  <a:schemeClr val="dk1"/>
                </a:solidFill>
                <a:latin typeface="Montserrat"/>
                <a:ea typeface="Montserrat"/>
                <a:cs typeface="Montserrat"/>
                <a:sym typeface="Montserrat"/>
              </a:rPr>
            </a:br>
            <a:br>
              <a:rPr lang="en">
                <a:solidFill>
                  <a:schemeClr val="dk1"/>
                </a:solidFill>
                <a:latin typeface="Montserrat"/>
                <a:ea typeface="Montserrat"/>
                <a:cs typeface="Montserrat"/>
                <a:sym typeface="Montserrat"/>
              </a:rPr>
            </a:br>
            <a:endParaRPr>
              <a:solidFill>
                <a:schemeClr val="dk1"/>
              </a:solidFill>
              <a:latin typeface="Montserrat"/>
              <a:ea typeface="Montserrat"/>
              <a:cs typeface="Montserrat"/>
              <a:sym typeface="Montserra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8" name="Shape 1798"/>
        <p:cNvGrpSpPr/>
        <p:nvPr/>
      </p:nvGrpSpPr>
      <p:grpSpPr>
        <a:xfrm>
          <a:off x="0" y="0"/>
          <a:ext cx="0" cy="0"/>
          <a:chOff x="0" y="0"/>
          <a:chExt cx="0" cy="0"/>
        </a:xfrm>
      </p:grpSpPr>
      <p:sp>
        <p:nvSpPr>
          <p:cNvPr id="1799" name="Google Shape;1799;p57"/>
          <p:cNvSpPr txBox="1"/>
          <p:nvPr>
            <p:ph type="title"/>
          </p:nvPr>
        </p:nvSpPr>
        <p:spPr>
          <a:xfrm>
            <a:off x="720000" y="365740"/>
            <a:ext cx="7704000" cy="109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Personalization Playground</a:t>
            </a:r>
            <a:endParaRPr/>
          </a:p>
          <a:p>
            <a:pPr indent="0" lvl="0" marL="0" rtl="0" algn="ctr">
              <a:spcBef>
                <a:spcPts val="0"/>
              </a:spcBef>
              <a:spcAft>
                <a:spcPts val="0"/>
              </a:spcAft>
              <a:buNone/>
            </a:pPr>
            <a:r>
              <a:rPr lang="en">
                <a:latin typeface="Montserrat Light"/>
                <a:ea typeface="Montserrat Light"/>
                <a:cs typeface="Montserrat Light"/>
                <a:sym typeface="Montserrat Light"/>
              </a:rPr>
              <a:t>Demos worth trying</a:t>
            </a:r>
            <a:r>
              <a:rPr lang="en">
                <a:latin typeface="Montserrat Light"/>
                <a:ea typeface="Montserrat Light"/>
                <a:cs typeface="Montserrat Light"/>
                <a:sym typeface="Montserrat Light"/>
              </a:rPr>
              <a:t>🔥</a:t>
            </a:r>
            <a:endParaRPr>
              <a:latin typeface="Montserrat Light"/>
              <a:ea typeface="Montserrat Light"/>
              <a:cs typeface="Montserrat Light"/>
              <a:sym typeface="Montserrat Light"/>
            </a:endParaRPr>
          </a:p>
        </p:txBody>
      </p:sp>
      <p:sp>
        <p:nvSpPr>
          <p:cNvPr id="1800" name="Google Shape;1800;p57"/>
          <p:cNvSpPr txBox="1"/>
          <p:nvPr/>
        </p:nvSpPr>
        <p:spPr>
          <a:xfrm>
            <a:off x="1194700" y="2108875"/>
            <a:ext cx="2244600" cy="20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Montserrat"/>
                <a:ea typeface="Montserrat"/>
                <a:cs typeface="Montserrat"/>
                <a:sym typeface="Montserrat"/>
                <a:hlinkClick r:id="rId3"/>
              </a:rPr>
              <a:t>▶️ LoRA Studio</a:t>
            </a:r>
            <a:endParaRPr u="sng">
              <a:solidFill>
                <a:schemeClr val="hlink"/>
              </a:solidFill>
              <a:latin typeface="Montserrat"/>
              <a:ea typeface="Montserrat"/>
              <a:cs typeface="Montserrat"/>
              <a:sym typeface="Montserrat"/>
            </a:endParaRPr>
          </a:p>
          <a:p>
            <a:pPr indent="0" lvl="0" marL="0" rtl="0" algn="l">
              <a:spcBef>
                <a:spcPts val="0"/>
              </a:spcBef>
              <a:spcAft>
                <a:spcPts val="0"/>
              </a:spcAft>
              <a:buNone/>
            </a:pPr>
            <a:r>
              <a:t/>
            </a:r>
            <a:endParaRPr u="sng">
              <a:solidFill>
                <a:schemeClr val="hlink"/>
              </a:solidFill>
              <a:latin typeface="Montserrat"/>
              <a:ea typeface="Montserrat"/>
              <a:cs typeface="Montserrat"/>
              <a:sym typeface="Montserrat"/>
            </a:endParaRPr>
          </a:p>
          <a:p>
            <a:pPr indent="0" lvl="0" marL="0" rtl="0" algn="l">
              <a:spcBef>
                <a:spcPts val="0"/>
              </a:spcBef>
              <a:spcAft>
                <a:spcPts val="0"/>
              </a:spcAft>
              <a:buNone/>
            </a:pPr>
            <a:r>
              <a:rPr lang="en" u="sng">
                <a:solidFill>
                  <a:schemeClr val="hlink"/>
                </a:solidFill>
                <a:latin typeface="Montserrat"/>
                <a:ea typeface="Montserrat"/>
                <a:cs typeface="Montserrat"/>
                <a:sym typeface="Montserrat"/>
              </a:rPr>
              <a:t>▶️ </a:t>
            </a:r>
            <a:r>
              <a:rPr lang="en" u="sng">
                <a:solidFill>
                  <a:schemeClr val="hlink"/>
                </a:solidFill>
                <a:latin typeface="Montserrat"/>
                <a:ea typeface="Montserrat"/>
                <a:cs typeface="Montserrat"/>
                <a:sym typeface="Montserrat"/>
                <a:hlinkClick r:id="rId4"/>
              </a:rPr>
              <a:t>LoRA the explorer</a:t>
            </a:r>
            <a:br>
              <a:rPr lang="en">
                <a:solidFill>
                  <a:schemeClr val="dk1"/>
                </a:solidFill>
                <a:latin typeface="Montserrat"/>
                <a:ea typeface="Montserrat"/>
                <a:cs typeface="Montserrat"/>
                <a:sym typeface="Montserrat"/>
              </a:rPr>
            </a:br>
            <a:br>
              <a:rPr lang="en">
                <a:solidFill>
                  <a:schemeClr val="dk1"/>
                </a:solidFill>
                <a:latin typeface="Montserrat"/>
                <a:ea typeface="Montserrat"/>
                <a:cs typeface="Montserrat"/>
                <a:sym typeface="Montserrat"/>
              </a:rPr>
            </a:br>
            <a:r>
              <a:rPr lang="en" u="sng">
                <a:solidFill>
                  <a:schemeClr val="dk1"/>
                </a:solidFill>
                <a:latin typeface="Montserrat"/>
                <a:ea typeface="Montserrat"/>
                <a:cs typeface="Montserrat"/>
                <a:sym typeface="Montserrat"/>
              </a:rPr>
              <a:t>▶️ </a:t>
            </a:r>
            <a:r>
              <a:rPr lang="en" u="sng">
                <a:solidFill>
                  <a:schemeClr val="hlink"/>
                </a:solidFill>
                <a:latin typeface="Montserrat"/>
                <a:ea typeface="Montserrat"/>
                <a:cs typeface="Montserrat"/>
                <a:sym typeface="Montserrat"/>
                <a:hlinkClick r:id="rId5"/>
              </a:rPr>
              <a:t>LoRA roulette </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rPr lang="en" u="sng">
                <a:solidFill>
                  <a:schemeClr val="hlink"/>
                </a:solidFill>
                <a:latin typeface="Montserrat"/>
                <a:ea typeface="Montserrat"/>
                <a:cs typeface="Montserrat"/>
                <a:sym typeface="Montserrat"/>
                <a:hlinkClick r:id="rId6"/>
              </a:rPr>
              <a:t>▶️ </a:t>
            </a:r>
            <a:r>
              <a:rPr lang="en" u="sng">
                <a:solidFill>
                  <a:schemeClr val="hlink"/>
                </a:solidFill>
                <a:latin typeface="Montserrat"/>
                <a:ea typeface="Montserrat"/>
                <a:cs typeface="Montserrat"/>
                <a:sym typeface="Montserrat"/>
                <a:hlinkClick r:id="rId7"/>
              </a:rPr>
              <a:t>IP Adapter</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rPr lang="en" u="sng">
                <a:solidFill>
                  <a:schemeClr val="dk1"/>
                </a:solidFill>
                <a:latin typeface="Montserrat"/>
                <a:ea typeface="Montserrat"/>
                <a:cs typeface="Montserrat"/>
                <a:sym typeface="Montserrat"/>
              </a:rPr>
              <a:t>▶️ </a:t>
            </a:r>
            <a:r>
              <a:rPr lang="en" u="sng">
                <a:solidFill>
                  <a:schemeClr val="hlink"/>
                </a:solidFill>
                <a:latin typeface="Montserrat"/>
                <a:ea typeface="Montserrat"/>
                <a:cs typeface="Montserrat"/>
                <a:sym typeface="Montserrat"/>
                <a:hlinkClick r:id="rId8"/>
              </a:rPr>
              <a:t>Instant ID</a:t>
            </a:r>
            <a:endParaRPr>
              <a:solidFill>
                <a:schemeClr val="dk1"/>
              </a:solidFill>
              <a:latin typeface="Montserrat"/>
              <a:ea typeface="Montserrat"/>
              <a:cs typeface="Montserrat"/>
              <a:sym typeface="Montserrat"/>
            </a:endParaRPr>
          </a:p>
        </p:txBody>
      </p:sp>
      <p:pic>
        <p:nvPicPr>
          <p:cNvPr id="1801" name="Google Shape;1801;p57"/>
          <p:cNvPicPr preferRelativeResize="0"/>
          <p:nvPr/>
        </p:nvPicPr>
        <p:blipFill rotWithShape="1">
          <a:blip r:embed="rId9">
            <a:alphaModFix/>
          </a:blip>
          <a:srcRect b="4472" l="5105" r="5320" t="7491"/>
          <a:stretch/>
        </p:blipFill>
        <p:spPr>
          <a:xfrm>
            <a:off x="3496575" y="1577950"/>
            <a:ext cx="4763424" cy="31094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5" name="Shape 1805"/>
        <p:cNvGrpSpPr/>
        <p:nvPr/>
      </p:nvGrpSpPr>
      <p:grpSpPr>
        <a:xfrm>
          <a:off x="0" y="0"/>
          <a:ext cx="0" cy="0"/>
          <a:chOff x="0" y="0"/>
          <a:chExt cx="0" cy="0"/>
        </a:xfrm>
      </p:grpSpPr>
      <p:sp>
        <p:nvSpPr>
          <p:cNvPr id="1806" name="Google Shape;1806;p58"/>
          <p:cNvSpPr txBox="1"/>
          <p:nvPr>
            <p:ph type="title"/>
          </p:nvPr>
        </p:nvSpPr>
        <p:spPr>
          <a:xfrm>
            <a:off x="2754150" y="2416325"/>
            <a:ext cx="36357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800"/>
              <a:t>Thank </a:t>
            </a:r>
            <a:r>
              <a:rPr lang="en" sz="3800"/>
              <a:t>You</a:t>
            </a:r>
            <a:r>
              <a:rPr lang="en" sz="3800"/>
              <a:t>!</a:t>
            </a:r>
            <a:endParaRPr sz="3800"/>
          </a:p>
          <a:p>
            <a:pPr indent="0" lvl="0" marL="0" rtl="1" algn="ctr">
              <a:spcBef>
                <a:spcPts val="0"/>
              </a:spcBef>
              <a:spcAft>
                <a:spcPts val="0"/>
              </a:spcAft>
              <a:buNone/>
            </a:pPr>
            <a:r>
              <a:t/>
            </a:r>
            <a:endParaRPr/>
          </a:p>
        </p:txBody>
      </p:sp>
      <p:pic>
        <p:nvPicPr>
          <p:cNvPr id="1807" name="Google Shape;1807;p58"/>
          <p:cNvPicPr preferRelativeResize="0"/>
          <p:nvPr/>
        </p:nvPicPr>
        <p:blipFill>
          <a:blip r:embed="rId3">
            <a:alphaModFix/>
          </a:blip>
          <a:stretch>
            <a:fillRect/>
          </a:stretch>
        </p:blipFill>
        <p:spPr>
          <a:xfrm>
            <a:off x="1572000" y="1473350"/>
            <a:ext cx="1622924" cy="1415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46" name="Shape 1646"/>
        <p:cNvGrpSpPr/>
        <p:nvPr/>
      </p:nvGrpSpPr>
      <p:grpSpPr>
        <a:xfrm>
          <a:off x="0" y="0"/>
          <a:ext cx="0" cy="0"/>
          <a:chOff x="0" y="0"/>
          <a:chExt cx="0" cy="0"/>
        </a:xfrm>
      </p:grpSpPr>
      <p:sp>
        <p:nvSpPr>
          <p:cNvPr id="1647" name="Google Shape;1647;p37"/>
          <p:cNvSpPr txBox="1"/>
          <p:nvPr>
            <p:ph type="title"/>
          </p:nvPr>
        </p:nvSpPr>
        <p:spPr>
          <a:xfrm>
            <a:off x="720000" y="4438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Diffusion Models</a:t>
            </a:r>
            <a:endParaRPr/>
          </a:p>
        </p:txBody>
      </p:sp>
      <p:pic>
        <p:nvPicPr>
          <p:cNvPr id="1648" name="Google Shape;1648;p37"/>
          <p:cNvPicPr preferRelativeResize="0"/>
          <p:nvPr/>
        </p:nvPicPr>
        <p:blipFill>
          <a:blip r:embed="rId3">
            <a:alphaModFix/>
          </a:blip>
          <a:stretch>
            <a:fillRect/>
          </a:stretch>
        </p:blipFill>
        <p:spPr>
          <a:xfrm>
            <a:off x="782336" y="2018462"/>
            <a:ext cx="7579325" cy="1106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2" name="Shape 1652"/>
        <p:cNvGrpSpPr/>
        <p:nvPr/>
      </p:nvGrpSpPr>
      <p:grpSpPr>
        <a:xfrm>
          <a:off x="0" y="0"/>
          <a:ext cx="0" cy="0"/>
          <a:chOff x="0" y="0"/>
          <a:chExt cx="0" cy="0"/>
        </a:xfrm>
      </p:grpSpPr>
      <p:sp>
        <p:nvSpPr>
          <p:cNvPr id="1653" name="Google Shape;1653;p38"/>
          <p:cNvSpPr txBox="1"/>
          <p:nvPr>
            <p:ph type="title"/>
          </p:nvPr>
        </p:nvSpPr>
        <p:spPr>
          <a:xfrm>
            <a:off x="720000" y="33651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Stable Diffusion</a:t>
            </a:r>
            <a:endParaRPr/>
          </a:p>
        </p:txBody>
      </p:sp>
      <p:pic>
        <p:nvPicPr>
          <p:cNvPr id="1654" name="Google Shape;1654;p38"/>
          <p:cNvPicPr preferRelativeResize="0"/>
          <p:nvPr/>
        </p:nvPicPr>
        <p:blipFill>
          <a:blip r:embed="rId3">
            <a:alphaModFix/>
          </a:blip>
          <a:stretch>
            <a:fillRect/>
          </a:stretch>
        </p:blipFill>
        <p:spPr>
          <a:xfrm>
            <a:off x="3065850" y="1272225"/>
            <a:ext cx="5895101" cy="3187149"/>
          </a:xfrm>
          <a:prstGeom prst="rect">
            <a:avLst/>
          </a:prstGeom>
          <a:noFill/>
          <a:ln>
            <a:noFill/>
          </a:ln>
        </p:spPr>
      </p:pic>
      <p:pic>
        <p:nvPicPr>
          <p:cNvPr id="1655" name="Google Shape;1655;p38"/>
          <p:cNvPicPr preferRelativeResize="0"/>
          <p:nvPr/>
        </p:nvPicPr>
        <p:blipFill>
          <a:blip r:embed="rId4">
            <a:alphaModFix/>
          </a:blip>
          <a:stretch>
            <a:fillRect/>
          </a:stretch>
        </p:blipFill>
        <p:spPr>
          <a:xfrm>
            <a:off x="342425" y="1567635"/>
            <a:ext cx="2596350" cy="2596350"/>
          </a:xfrm>
          <a:prstGeom prst="rect">
            <a:avLst/>
          </a:prstGeom>
          <a:noFill/>
          <a:ln>
            <a:noFill/>
          </a:ln>
        </p:spPr>
      </p:pic>
      <p:sp>
        <p:nvSpPr>
          <p:cNvPr id="1656" name="Google Shape;1656;p38"/>
          <p:cNvSpPr txBox="1"/>
          <p:nvPr/>
        </p:nvSpPr>
        <p:spPr>
          <a:xfrm>
            <a:off x="1938325" y="1912975"/>
            <a:ext cx="760200" cy="49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D0D0D"/>
                </a:solidFill>
                <a:latin typeface="Manrope"/>
                <a:ea typeface="Manrope"/>
                <a:cs typeface="Manrope"/>
                <a:sym typeface="Manrope"/>
              </a:rPr>
              <a:t>Pixel space</a:t>
            </a:r>
            <a:endParaRPr>
              <a:solidFill>
                <a:srgbClr val="0D0D0D"/>
              </a:solidFill>
              <a:latin typeface="Manrope"/>
              <a:ea typeface="Manrope"/>
              <a:cs typeface="Manrope"/>
              <a:sym typeface="Manrope"/>
            </a:endParaRPr>
          </a:p>
        </p:txBody>
      </p:sp>
      <p:sp>
        <p:nvSpPr>
          <p:cNvPr id="1657" name="Google Shape;1657;p38"/>
          <p:cNvSpPr txBox="1"/>
          <p:nvPr/>
        </p:nvSpPr>
        <p:spPr>
          <a:xfrm>
            <a:off x="1938325" y="3230900"/>
            <a:ext cx="760200" cy="49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D0D0D"/>
                </a:solidFill>
                <a:latin typeface="Manrope"/>
                <a:ea typeface="Manrope"/>
                <a:cs typeface="Manrope"/>
                <a:sym typeface="Manrope"/>
              </a:rPr>
              <a:t>Latent </a:t>
            </a:r>
            <a:br>
              <a:rPr lang="en">
                <a:solidFill>
                  <a:srgbClr val="0D0D0D"/>
                </a:solidFill>
                <a:latin typeface="Manrope"/>
                <a:ea typeface="Manrope"/>
                <a:cs typeface="Manrope"/>
                <a:sym typeface="Manrope"/>
              </a:rPr>
            </a:br>
            <a:r>
              <a:rPr lang="en">
                <a:solidFill>
                  <a:srgbClr val="0D0D0D"/>
                </a:solidFill>
                <a:latin typeface="Manrope"/>
                <a:ea typeface="Manrope"/>
                <a:cs typeface="Manrope"/>
                <a:sym typeface="Manrope"/>
              </a:rPr>
              <a:t>space</a:t>
            </a:r>
            <a:endParaRPr>
              <a:solidFill>
                <a:srgbClr val="0D0D0D"/>
              </a:solidFill>
              <a:latin typeface="Manrope"/>
              <a:ea typeface="Manrope"/>
              <a:cs typeface="Manrope"/>
              <a:sym typeface="Manrop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61" name="Shape 1661"/>
        <p:cNvGrpSpPr/>
        <p:nvPr/>
      </p:nvGrpSpPr>
      <p:grpSpPr>
        <a:xfrm>
          <a:off x="0" y="0"/>
          <a:ext cx="0" cy="0"/>
          <a:chOff x="0" y="0"/>
          <a:chExt cx="0" cy="0"/>
        </a:xfrm>
      </p:grpSpPr>
      <p:sp>
        <p:nvSpPr>
          <p:cNvPr id="1662" name="Google Shape;1662;p39"/>
          <p:cNvSpPr txBox="1"/>
          <p:nvPr>
            <p:ph type="title"/>
          </p:nvPr>
        </p:nvSpPr>
        <p:spPr>
          <a:xfrm>
            <a:off x="720000" y="33651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Stable Diffusion</a:t>
            </a:r>
            <a:endParaRPr/>
          </a:p>
        </p:txBody>
      </p:sp>
      <p:pic>
        <p:nvPicPr>
          <p:cNvPr id="1663" name="Google Shape;1663;p39"/>
          <p:cNvPicPr preferRelativeResize="0"/>
          <p:nvPr/>
        </p:nvPicPr>
        <p:blipFill>
          <a:blip r:embed="rId3">
            <a:alphaModFix/>
          </a:blip>
          <a:stretch>
            <a:fillRect/>
          </a:stretch>
        </p:blipFill>
        <p:spPr>
          <a:xfrm>
            <a:off x="1098525" y="1105900"/>
            <a:ext cx="6759450" cy="3354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7" name="Shape 1667"/>
        <p:cNvGrpSpPr/>
        <p:nvPr/>
      </p:nvGrpSpPr>
      <p:grpSpPr>
        <a:xfrm>
          <a:off x="0" y="0"/>
          <a:ext cx="0" cy="0"/>
          <a:chOff x="0" y="0"/>
          <a:chExt cx="0" cy="0"/>
        </a:xfrm>
      </p:grpSpPr>
      <p:sp>
        <p:nvSpPr>
          <p:cNvPr id="1668" name="Google Shape;1668;p40"/>
          <p:cNvSpPr txBox="1"/>
          <p:nvPr>
            <p:ph type="title"/>
          </p:nvPr>
        </p:nvSpPr>
        <p:spPr>
          <a:xfrm>
            <a:off x="1186500" y="365750"/>
            <a:ext cx="67710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Latest Release - Stable Cascade </a:t>
            </a:r>
            <a:endParaRPr/>
          </a:p>
        </p:txBody>
      </p:sp>
      <p:sp>
        <p:nvSpPr>
          <p:cNvPr id="1669" name="Google Shape;1669;p40"/>
          <p:cNvSpPr txBox="1"/>
          <p:nvPr>
            <p:ph idx="1" type="body"/>
          </p:nvPr>
        </p:nvSpPr>
        <p:spPr>
          <a:xfrm>
            <a:off x="720000" y="4214074"/>
            <a:ext cx="7704000" cy="36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Click </a:t>
            </a:r>
            <a:r>
              <a:rPr b="1" lang="en" u="sng">
                <a:solidFill>
                  <a:schemeClr val="hlink"/>
                </a:solidFill>
                <a:hlinkClick r:id="rId3"/>
              </a:rPr>
              <a:t>here</a:t>
            </a:r>
            <a:r>
              <a:rPr lang="en"/>
              <a:t> to try it out!</a:t>
            </a:r>
            <a:endParaRPr/>
          </a:p>
        </p:txBody>
      </p:sp>
      <p:pic>
        <p:nvPicPr>
          <p:cNvPr id="1670" name="Google Shape;1670;p40"/>
          <p:cNvPicPr preferRelativeResize="0"/>
          <p:nvPr/>
        </p:nvPicPr>
        <p:blipFill>
          <a:blip r:embed="rId4">
            <a:alphaModFix/>
          </a:blip>
          <a:stretch>
            <a:fillRect/>
          </a:stretch>
        </p:blipFill>
        <p:spPr>
          <a:xfrm>
            <a:off x="3074588" y="1066860"/>
            <a:ext cx="2994813" cy="299481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4" name="Shape 1674"/>
        <p:cNvGrpSpPr/>
        <p:nvPr/>
      </p:nvGrpSpPr>
      <p:grpSpPr>
        <a:xfrm>
          <a:off x="0" y="0"/>
          <a:ext cx="0" cy="0"/>
          <a:chOff x="0" y="0"/>
          <a:chExt cx="0" cy="0"/>
        </a:xfrm>
      </p:grpSpPr>
      <p:pic>
        <p:nvPicPr>
          <p:cNvPr id="1675" name="Google Shape;1675;p41"/>
          <p:cNvPicPr preferRelativeResize="0"/>
          <p:nvPr/>
        </p:nvPicPr>
        <p:blipFill>
          <a:blip r:embed="rId3">
            <a:alphaModFix/>
          </a:blip>
          <a:stretch>
            <a:fillRect/>
          </a:stretch>
        </p:blipFill>
        <p:spPr>
          <a:xfrm>
            <a:off x="6206150" y="2522667"/>
            <a:ext cx="2937851" cy="2620832"/>
          </a:xfrm>
          <a:prstGeom prst="rect">
            <a:avLst/>
          </a:prstGeom>
          <a:noFill/>
          <a:ln>
            <a:noFill/>
          </a:ln>
        </p:spPr>
      </p:pic>
      <p:sp>
        <p:nvSpPr>
          <p:cNvPr id="1676" name="Google Shape;1676;p41"/>
          <p:cNvSpPr txBox="1"/>
          <p:nvPr>
            <p:ph type="title"/>
          </p:nvPr>
        </p:nvSpPr>
        <p:spPr>
          <a:xfrm>
            <a:off x="422850" y="1556450"/>
            <a:ext cx="79665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500"/>
              <a:t>Personalization</a:t>
            </a:r>
            <a:endParaRPr sz="4500"/>
          </a:p>
        </p:txBody>
      </p:sp>
      <p:sp>
        <p:nvSpPr>
          <p:cNvPr id="1677" name="Google Shape;1677;p41"/>
          <p:cNvSpPr txBox="1"/>
          <p:nvPr/>
        </p:nvSpPr>
        <p:spPr>
          <a:xfrm>
            <a:off x="1907500" y="2371675"/>
            <a:ext cx="4778100" cy="1262100"/>
          </a:xfrm>
          <a:prstGeom prst="rect">
            <a:avLst/>
          </a:prstGeom>
          <a:solidFill>
            <a:schemeClr val="dk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dk1"/>
                </a:solidFill>
                <a:latin typeface="Roboto Serif"/>
                <a:ea typeface="Roboto Serif"/>
                <a:cs typeface="Roboto Serif"/>
                <a:sym typeface="Roboto Serif"/>
              </a:rPr>
              <a:t>Usually*</a:t>
            </a:r>
            <a:r>
              <a:rPr lang="en">
                <a:solidFill>
                  <a:schemeClr val="dk1"/>
                </a:solidFill>
                <a:latin typeface="Roboto Serif"/>
                <a:ea typeface="Roboto Serif"/>
                <a:cs typeface="Roboto Serif"/>
                <a:sym typeface="Roboto Serif"/>
              </a:rPr>
              <a:t>, refers to the process of teaching</a:t>
            </a:r>
            <a:r>
              <a:rPr lang="en">
                <a:solidFill>
                  <a:schemeClr val="dk1"/>
                </a:solidFill>
                <a:latin typeface="Roboto Serif"/>
                <a:ea typeface="Roboto Serif"/>
                <a:cs typeface="Roboto Serif"/>
                <a:sym typeface="Roboto Serif"/>
              </a:rPr>
              <a:t> </a:t>
            </a:r>
            <a:r>
              <a:rPr lang="en">
                <a:solidFill>
                  <a:schemeClr val="dk1"/>
                </a:solidFill>
                <a:latin typeface="Roboto Serif"/>
                <a:ea typeface="Roboto Serif"/>
                <a:cs typeface="Roboto Serif"/>
                <a:sym typeface="Roboto Serif"/>
              </a:rPr>
              <a:t>new concepts to a diffusion model by using specialized forms of fine-tuning.</a:t>
            </a:r>
            <a:endParaRPr>
              <a:solidFill>
                <a:schemeClr val="dk1"/>
              </a:solidFill>
              <a:latin typeface="Roboto Serif"/>
              <a:ea typeface="Roboto Serif"/>
              <a:cs typeface="Roboto Serif"/>
              <a:sym typeface="Roboto Serif"/>
            </a:endParaRPr>
          </a:p>
          <a:p>
            <a:pPr indent="0" lvl="0" marL="0" rtl="0" algn="l">
              <a:spcBef>
                <a:spcPts val="0"/>
              </a:spcBef>
              <a:spcAft>
                <a:spcPts val="0"/>
              </a:spcAft>
              <a:buNone/>
            </a:pPr>
            <a:r>
              <a:t/>
            </a:r>
            <a:endParaRPr>
              <a:solidFill>
                <a:schemeClr val="dk1"/>
              </a:solidFill>
              <a:latin typeface="Roboto Serif"/>
              <a:ea typeface="Roboto Serif"/>
              <a:cs typeface="Roboto Serif"/>
              <a:sym typeface="Roboto Serif"/>
            </a:endParaRPr>
          </a:p>
          <a:p>
            <a:pPr indent="0" lvl="0" marL="0" rtl="0" algn="l">
              <a:spcBef>
                <a:spcPts val="0"/>
              </a:spcBef>
              <a:spcAft>
                <a:spcPts val="0"/>
              </a:spcAft>
              <a:buNone/>
            </a:pPr>
            <a:r>
              <a:rPr lang="en">
                <a:solidFill>
                  <a:schemeClr val="dk1"/>
                </a:solidFill>
                <a:latin typeface="Roboto Serif"/>
                <a:ea typeface="Roboto Serif"/>
                <a:cs typeface="Roboto Serif"/>
                <a:sym typeface="Roboto Serif"/>
              </a:rPr>
              <a:t>E.g. Dreambooth, Textual Inversion, LoRA</a:t>
            </a:r>
            <a:endParaRPr>
              <a:solidFill>
                <a:schemeClr val="dk1"/>
              </a:solidFill>
              <a:latin typeface="Roboto Serif"/>
              <a:ea typeface="Roboto Serif"/>
              <a:cs typeface="Roboto Serif"/>
              <a:sym typeface="Roboto Serif"/>
            </a:endParaRPr>
          </a:p>
        </p:txBody>
      </p:sp>
      <p:sp>
        <p:nvSpPr>
          <p:cNvPr id="1678" name="Google Shape;1678;p41"/>
          <p:cNvSpPr txBox="1"/>
          <p:nvPr/>
        </p:nvSpPr>
        <p:spPr>
          <a:xfrm>
            <a:off x="2078875" y="4235825"/>
            <a:ext cx="562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Manrope"/>
                <a:ea typeface="Manrope"/>
                <a:cs typeface="Manrope"/>
                <a:sym typeface="Manrope"/>
              </a:rPr>
              <a:t>* </a:t>
            </a:r>
            <a:endParaRPr>
              <a:solidFill>
                <a:schemeClr val="dk1"/>
              </a:solidFill>
              <a:latin typeface="Manrope"/>
              <a:ea typeface="Manrope"/>
              <a:cs typeface="Manrope"/>
              <a:sym typeface="Manrope"/>
            </a:endParaRPr>
          </a:p>
        </p:txBody>
      </p:sp>
      <p:sp>
        <p:nvSpPr>
          <p:cNvPr id="1679" name="Google Shape;1679;p41"/>
          <p:cNvSpPr txBox="1"/>
          <p:nvPr/>
        </p:nvSpPr>
        <p:spPr>
          <a:xfrm>
            <a:off x="1848950" y="927200"/>
            <a:ext cx="2547300" cy="7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500">
                <a:solidFill>
                  <a:schemeClr val="dk1"/>
                </a:solidFill>
                <a:latin typeface="Montserrat Medium"/>
                <a:ea typeface="Montserrat Medium"/>
                <a:cs typeface="Montserrat Medium"/>
                <a:sym typeface="Montserrat Medium"/>
              </a:rPr>
              <a:t>What is</a:t>
            </a:r>
            <a:endParaRPr sz="4500">
              <a:solidFill>
                <a:schemeClr val="dk1"/>
              </a:solidFill>
              <a:latin typeface="Montserrat Medium"/>
              <a:ea typeface="Montserrat Medium"/>
              <a:cs typeface="Montserrat Medium"/>
              <a:sym typeface="Montserrat Medium"/>
            </a:endParaRPr>
          </a:p>
        </p:txBody>
      </p:sp>
      <p:sp>
        <p:nvSpPr>
          <p:cNvPr id="1680" name="Google Shape;1680;p41"/>
          <p:cNvSpPr txBox="1"/>
          <p:nvPr/>
        </p:nvSpPr>
        <p:spPr>
          <a:xfrm>
            <a:off x="6826600" y="1488575"/>
            <a:ext cx="1087500" cy="11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200">
                <a:solidFill>
                  <a:schemeClr val="dk1"/>
                </a:solidFill>
                <a:latin typeface="Montserrat Thin"/>
                <a:ea typeface="Montserrat Thin"/>
                <a:cs typeface="Montserrat Thin"/>
                <a:sym typeface="Montserrat Thin"/>
              </a:rPr>
              <a:t>?</a:t>
            </a:r>
            <a:endParaRPr sz="8200">
              <a:solidFill>
                <a:schemeClr val="dk1"/>
              </a:solidFill>
              <a:latin typeface="Montserrat Thin"/>
              <a:ea typeface="Montserrat Thin"/>
              <a:cs typeface="Montserrat Thin"/>
              <a:sym typeface="Montserrat Thi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4" name="Shape 1684"/>
        <p:cNvGrpSpPr/>
        <p:nvPr/>
      </p:nvGrpSpPr>
      <p:grpSpPr>
        <a:xfrm>
          <a:off x="0" y="0"/>
          <a:ext cx="0" cy="0"/>
          <a:chOff x="0" y="0"/>
          <a:chExt cx="0" cy="0"/>
        </a:xfrm>
      </p:grpSpPr>
      <p:sp>
        <p:nvSpPr>
          <p:cNvPr id="1685" name="Google Shape;1685;p42"/>
          <p:cNvSpPr txBox="1"/>
          <p:nvPr>
            <p:ph type="title"/>
          </p:nvPr>
        </p:nvSpPr>
        <p:spPr>
          <a:xfrm>
            <a:off x="613625" y="2616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Textual Inversion</a:t>
            </a:r>
            <a:endParaRPr/>
          </a:p>
        </p:txBody>
      </p:sp>
      <p:sp>
        <p:nvSpPr>
          <p:cNvPr id="1686" name="Google Shape;1686;p42"/>
          <p:cNvSpPr txBox="1"/>
          <p:nvPr/>
        </p:nvSpPr>
        <p:spPr>
          <a:xfrm>
            <a:off x="886825" y="4507900"/>
            <a:ext cx="7525200" cy="243900"/>
          </a:xfrm>
          <a:prstGeom prst="rect">
            <a:avLst/>
          </a:prstGeom>
          <a:noFill/>
          <a:ln>
            <a:noFill/>
          </a:ln>
        </p:spPr>
        <p:txBody>
          <a:bodyPr anchorCtr="0" anchor="t" bIns="91425" lIns="91425" spcFirstLastPara="1" rIns="91425" wrap="square" tIns="91425">
            <a:noAutofit/>
          </a:bodyPr>
          <a:lstStyle/>
          <a:p>
            <a:pPr indent="0" lvl="0" marL="0" rtl="0" algn="ctr">
              <a:lnSpc>
                <a:spcPct val="112500"/>
              </a:lnSpc>
              <a:spcBef>
                <a:spcPts val="0"/>
              </a:spcBef>
              <a:spcAft>
                <a:spcPts val="0"/>
              </a:spcAft>
              <a:buNone/>
            </a:pPr>
            <a:r>
              <a:rPr lang="en" sz="1100">
                <a:solidFill>
                  <a:schemeClr val="dk1"/>
                </a:solidFill>
                <a:latin typeface="Montserrat"/>
                <a:ea typeface="Montserrat"/>
                <a:cs typeface="Montserrat"/>
                <a:sym typeface="Montserrat"/>
              </a:rPr>
              <a:t>Gal, Rinon, et al. "An image is worth one word: Personalizing text-to-image generation using textual inversion."</a:t>
            </a:r>
            <a:endParaRPr sz="11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100">
              <a:solidFill>
                <a:schemeClr val="dk1"/>
              </a:solidFill>
              <a:latin typeface="Montserrat Thin"/>
              <a:ea typeface="Montserrat Thin"/>
              <a:cs typeface="Montserrat Thin"/>
              <a:sym typeface="Montserrat Thin"/>
            </a:endParaRPr>
          </a:p>
        </p:txBody>
      </p:sp>
      <p:sp>
        <p:nvSpPr>
          <p:cNvPr id="1687" name="Google Shape;1687;p4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0D0D0D"/>
              </a:solidFill>
              <a:latin typeface="Montserrat"/>
              <a:ea typeface="Montserrat"/>
              <a:cs typeface="Montserrat"/>
              <a:sym typeface="Montserrat"/>
            </a:endParaRPr>
          </a:p>
        </p:txBody>
      </p:sp>
      <p:grpSp>
        <p:nvGrpSpPr>
          <p:cNvPr id="1688" name="Google Shape;1688;p42"/>
          <p:cNvGrpSpPr/>
          <p:nvPr/>
        </p:nvGrpSpPr>
        <p:grpSpPr>
          <a:xfrm>
            <a:off x="965540" y="868900"/>
            <a:ext cx="7212931" cy="1777800"/>
            <a:chOff x="907692" y="1141900"/>
            <a:chExt cx="7271100" cy="1777800"/>
          </a:xfrm>
        </p:grpSpPr>
        <p:sp>
          <p:nvSpPr>
            <p:cNvPr id="1689" name="Google Shape;1689;p42"/>
            <p:cNvSpPr txBox="1"/>
            <p:nvPr/>
          </p:nvSpPr>
          <p:spPr>
            <a:xfrm>
              <a:off x="907692" y="1141900"/>
              <a:ext cx="7271100" cy="1777800"/>
            </a:xfrm>
            <a:prstGeom prst="rect">
              <a:avLst/>
            </a:prstGeom>
            <a:noFill/>
            <a:ln cap="flat" cmpd="sng" w="19050">
              <a:solidFill>
                <a:srgbClr val="EAD1DC"/>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2050">
                  <a:solidFill>
                    <a:schemeClr val="lt2"/>
                  </a:solidFill>
                  <a:latin typeface="Roboto Serif"/>
                  <a:ea typeface="Roboto Serif"/>
                  <a:cs typeface="Roboto Serif"/>
                  <a:sym typeface="Roboto Serif"/>
                </a:rPr>
                <a:t>Textual Inversion</a:t>
              </a:r>
              <a:r>
                <a:rPr lang="en" sz="1350">
                  <a:solidFill>
                    <a:schemeClr val="lt2"/>
                  </a:solidFill>
                  <a:latin typeface="Roboto Serif"/>
                  <a:ea typeface="Roboto Serif"/>
                  <a:cs typeface="Roboto Serif"/>
                  <a:sym typeface="Roboto Serif"/>
                </a:rPr>
                <a:t> </a:t>
              </a:r>
              <a:endParaRPr sz="1350">
                <a:solidFill>
                  <a:schemeClr val="lt2"/>
                </a:solidFill>
                <a:latin typeface="Roboto Serif"/>
                <a:ea typeface="Roboto Serif"/>
                <a:cs typeface="Roboto Serif"/>
                <a:sym typeface="Roboto Serif"/>
              </a:endParaRPr>
            </a:p>
            <a:p>
              <a:pPr indent="0" lvl="0" marL="0" rtl="0" algn="l">
                <a:spcBef>
                  <a:spcPts val="0"/>
                </a:spcBef>
                <a:spcAft>
                  <a:spcPts val="0"/>
                </a:spcAft>
                <a:buNone/>
              </a:pPr>
              <a:r>
                <a:t/>
              </a:r>
              <a:endParaRPr sz="1350">
                <a:solidFill>
                  <a:schemeClr val="dk1"/>
                </a:solidFill>
                <a:latin typeface="Roboto Serif"/>
                <a:ea typeface="Roboto Serif"/>
                <a:cs typeface="Roboto Serif"/>
                <a:sym typeface="Roboto Serif"/>
              </a:endParaRPr>
            </a:p>
            <a:p>
              <a:pPr indent="0" lvl="0" marL="0" rtl="0" algn="l">
                <a:spcBef>
                  <a:spcPts val="0"/>
                </a:spcBef>
                <a:spcAft>
                  <a:spcPts val="0"/>
                </a:spcAft>
                <a:buNone/>
              </a:pPr>
              <a:r>
                <a:rPr i="1" lang="en" sz="1350">
                  <a:solidFill>
                    <a:schemeClr val="lt2"/>
                  </a:solidFill>
                  <a:latin typeface="Roboto Serif"/>
                  <a:ea typeface="Roboto Serif"/>
                  <a:cs typeface="Roboto Serif"/>
                  <a:sym typeface="Roboto Serif"/>
                </a:rPr>
                <a:t>(Fine Tuning Technique)</a:t>
              </a:r>
              <a:endParaRPr i="1" sz="1350">
                <a:solidFill>
                  <a:schemeClr val="lt2"/>
                </a:solidFill>
                <a:latin typeface="Roboto Serif"/>
                <a:ea typeface="Roboto Serif"/>
                <a:cs typeface="Roboto Serif"/>
                <a:sym typeface="Roboto Serif"/>
              </a:endParaRPr>
            </a:p>
            <a:p>
              <a:pPr indent="0" lvl="0" marL="0" rtl="0" algn="l">
                <a:spcBef>
                  <a:spcPts val="0"/>
                </a:spcBef>
                <a:spcAft>
                  <a:spcPts val="0"/>
                </a:spcAft>
                <a:buNone/>
              </a:pPr>
              <a:r>
                <a:rPr lang="en">
                  <a:solidFill>
                    <a:schemeClr val="dk1"/>
                  </a:solidFill>
                  <a:latin typeface="Roboto Serif"/>
                  <a:ea typeface="Roboto Serif"/>
                  <a:cs typeface="Roboto Serif"/>
                  <a:sym typeface="Roboto Serif"/>
                </a:rPr>
                <a:t>When we teach a new </a:t>
              </a:r>
              <a:r>
                <a:rPr lang="en">
                  <a:solidFill>
                    <a:schemeClr val="dk1"/>
                  </a:solidFill>
                  <a:latin typeface="Roboto Serif"/>
                  <a:ea typeface="Roboto Serif"/>
                  <a:cs typeface="Roboto Serif"/>
                  <a:sym typeface="Roboto Serif"/>
                </a:rPr>
                <a:t>concept</a:t>
              </a:r>
              <a:r>
                <a:rPr lang="en">
                  <a:solidFill>
                    <a:schemeClr val="dk1"/>
                  </a:solidFill>
                  <a:latin typeface="Roboto Serif"/>
                  <a:ea typeface="Roboto Serif"/>
                  <a:cs typeface="Roboto Serif"/>
                  <a:sym typeface="Roboto Serif"/>
                </a:rPr>
                <a:t> to </a:t>
              </a:r>
              <a:r>
                <a:rPr lang="en">
                  <a:solidFill>
                    <a:schemeClr val="dk1"/>
                  </a:solidFill>
                  <a:uFill>
                    <a:noFill/>
                  </a:uFill>
                  <a:latin typeface="Roboto Serif"/>
                  <a:ea typeface="Roboto Serif"/>
                  <a:cs typeface="Roboto Serif"/>
                  <a:sym typeface="Roboto Serif"/>
                  <a:hlinkClick r:id="rId3">
                    <a:extLst>
                      <a:ext uri="{A12FA001-AC4F-418D-AE19-62706E023703}">
                        <ahyp:hlinkClr val="tx"/>
                      </a:ext>
                    </a:extLst>
                  </a:hlinkClick>
                </a:rPr>
                <a:t>Stable Diffusion</a:t>
              </a:r>
              <a:r>
                <a:rPr lang="en">
                  <a:solidFill>
                    <a:schemeClr val="dk1"/>
                  </a:solidFill>
                  <a:latin typeface="Roboto Serif"/>
                  <a:ea typeface="Roboto Serif"/>
                  <a:cs typeface="Roboto Serif"/>
                  <a:sym typeface="Roboto Serif"/>
                </a:rPr>
                <a:t> by </a:t>
              </a:r>
              <a:r>
                <a:rPr lang="en">
                  <a:solidFill>
                    <a:schemeClr val="dk1"/>
                  </a:solidFill>
                  <a:latin typeface="Roboto Serif"/>
                  <a:ea typeface="Roboto Serif"/>
                  <a:cs typeface="Roboto Serif"/>
                  <a:sym typeface="Roboto Serif"/>
                </a:rPr>
                <a:t>finding new text embeddings that represent the concept. These embeddings are then linked to new pseudo-words, which can be incorporated into new sentences like any other word. </a:t>
              </a:r>
              <a:endParaRPr sz="1600">
                <a:solidFill>
                  <a:schemeClr val="dk1"/>
                </a:solidFill>
                <a:latin typeface="Roboto Serif"/>
                <a:ea typeface="Roboto Serif"/>
                <a:cs typeface="Roboto Serif"/>
                <a:sym typeface="Roboto Serif"/>
              </a:endParaRPr>
            </a:p>
          </p:txBody>
        </p:sp>
        <p:cxnSp>
          <p:nvCxnSpPr>
            <p:cNvPr id="1690" name="Google Shape;1690;p42"/>
            <p:cNvCxnSpPr/>
            <p:nvPr/>
          </p:nvCxnSpPr>
          <p:spPr>
            <a:xfrm>
              <a:off x="1046200" y="1620175"/>
              <a:ext cx="6402600" cy="0"/>
            </a:xfrm>
            <a:prstGeom prst="straightConnector1">
              <a:avLst/>
            </a:prstGeom>
            <a:noFill/>
            <a:ln cap="flat" cmpd="sng" w="19050">
              <a:solidFill>
                <a:schemeClr val="lt2"/>
              </a:solidFill>
              <a:prstDash val="solid"/>
              <a:round/>
              <a:headEnd len="med" w="med" type="none"/>
              <a:tailEnd len="med" w="med" type="none"/>
            </a:ln>
          </p:spPr>
        </p:cxnSp>
      </p:grpSp>
      <p:pic>
        <p:nvPicPr>
          <p:cNvPr id="1691" name="Google Shape;1691;p42"/>
          <p:cNvPicPr preferRelativeResize="0"/>
          <p:nvPr/>
        </p:nvPicPr>
        <p:blipFill rotWithShape="1">
          <a:blip r:embed="rId4">
            <a:alphaModFix/>
          </a:blip>
          <a:srcRect b="17709" l="0" r="0" t="0"/>
          <a:stretch/>
        </p:blipFill>
        <p:spPr>
          <a:xfrm>
            <a:off x="965550" y="2730100"/>
            <a:ext cx="7237426" cy="1777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43"/>
          <p:cNvSpPr txBox="1"/>
          <p:nvPr>
            <p:ph type="title"/>
          </p:nvPr>
        </p:nvSpPr>
        <p:spPr>
          <a:xfrm>
            <a:off x="613625" y="261660"/>
            <a:ext cx="77040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Textual Inversion</a:t>
            </a:r>
            <a:endParaRPr/>
          </a:p>
        </p:txBody>
      </p:sp>
      <p:sp>
        <p:nvSpPr>
          <p:cNvPr id="1697" name="Google Shape;1697;p4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0D0D0D"/>
              </a:solidFill>
              <a:latin typeface="Montserrat"/>
              <a:ea typeface="Montserrat"/>
              <a:cs typeface="Montserrat"/>
              <a:sym typeface="Montserrat"/>
            </a:endParaRPr>
          </a:p>
        </p:txBody>
      </p:sp>
      <p:sp>
        <p:nvSpPr>
          <p:cNvPr id="1698" name="Google Shape;1698;p43"/>
          <p:cNvSpPr txBox="1"/>
          <p:nvPr/>
        </p:nvSpPr>
        <p:spPr>
          <a:xfrm>
            <a:off x="886825" y="4507900"/>
            <a:ext cx="7525200" cy="243900"/>
          </a:xfrm>
          <a:prstGeom prst="rect">
            <a:avLst/>
          </a:prstGeom>
          <a:noFill/>
          <a:ln>
            <a:noFill/>
          </a:ln>
        </p:spPr>
        <p:txBody>
          <a:bodyPr anchorCtr="0" anchor="t" bIns="91425" lIns="91425" spcFirstLastPara="1" rIns="91425" wrap="square" tIns="91425">
            <a:noAutofit/>
          </a:bodyPr>
          <a:lstStyle/>
          <a:p>
            <a:pPr indent="0" lvl="0" marL="0" rtl="0" algn="ctr">
              <a:lnSpc>
                <a:spcPct val="112500"/>
              </a:lnSpc>
              <a:spcBef>
                <a:spcPts val="0"/>
              </a:spcBef>
              <a:spcAft>
                <a:spcPts val="0"/>
              </a:spcAft>
              <a:buNone/>
            </a:pPr>
            <a:r>
              <a:rPr lang="en" sz="1100">
                <a:solidFill>
                  <a:schemeClr val="dk1"/>
                </a:solidFill>
                <a:latin typeface="Montserrat"/>
                <a:ea typeface="Montserrat"/>
                <a:cs typeface="Montserrat"/>
                <a:sym typeface="Montserrat"/>
              </a:rPr>
              <a:t>Gal, Rinon, et al. "An image is worth one word: Personalizing text-to-image generation using textual inversion."</a:t>
            </a:r>
            <a:endParaRPr sz="11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100">
              <a:solidFill>
                <a:schemeClr val="dk1"/>
              </a:solidFill>
              <a:latin typeface="Montserrat Thin"/>
              <a:ea typeface="Montserrat Thin"/>
              <a:cs typeface="Montserrat Thin"/>
              <a:sym typeface="Montserrat Thin"/>
            </a:endParaRPr>
          </a:p>
        </p:txBody>
      </p:sp>
      <p:pic>
        <p:nvPicPr>
          <p:cNvPr id="1699" name="Google Shape;1699;p43"/>
          <p:cNvPicPr preferRelativeResize="0"/>
          <p:nvPr/>
        </p:nvPicPr>
        <p:blipFill>
          <a:blip r:embed="rId3">
            <a:alphaModFix/>
          </a:blip>
          <a:stretch>
            <a:fillRect/>
          </a:stretch>
        </p:blipFill>
        <p:spPr>
          <a:xfrm>
            <a:off x="965588" y="964575"/>
            <a:ext cx="7212825" cy="4064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utch School Center by Slidesgo">
  <a:themeElements>
    <a:clrScheme name="Simple Light">
      <a:dk1>
        <a:srgbClr val="FFFFFF"/>
      </a:dk1>
      <a:lt1>
        <a:srgbClr val="FFC21F"/>
      </a:lt1>
      <a:dk2>
        <a:srgbClr val="E7003D"/>
      </a:dk2>
      <a:lt2>
        <a:srgbClr val="84A3FF"/>
      </a:lt2>
      <a:accent1>
        <a:srgbClr val="1B49C5"/>
      </a:accent1>
      <a:accent2>
        <a:srgbClr val="232740"/>
      </a:accent2>
      <a:accent3>
        <a:srgbClr val="F58638"/>
      </a:accent3>
      <a:accent4>
        <a:srgbClr val="E477D4"/>
      </a:accent4>
      <a:accent5>
        <a:srgbClr val="936CCF"/>
      </a:accent5>
      <a:accent6>
        <a:srgbClr val="22916A"/>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